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7" r:id="rId3"/>
    <p:sldId id="288" r:id="rId4"/>
    <p:sldId id="292" r:id="rId5"/>
    <p:sldId id="293" r:id="rId6"/>
    <p:sldId id="279" r:id="rId7"/>
    <p:sldId id="289" r:id="rId8"/>
    <p:sldId id="281" r:id="rId9"/>
    <p:sldId id="290" r:id="rId10"/>
    <p:sldId id="285" r:id="rId11"/>
    <p:sldId id="282" r:id="rId12"/>
    <p:sldId id="274" r:id="rId13"/>
    <p:sldId id="262" r:id="rId14"/>
    <p:sldId id="29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F4D1FB-D289-480B-8DA2-22EA5F2669E6}" v="49" dt="2024-02-28T21:29:31.6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va Foster" userId="8e5cc0df-55d7-4284-85ca-47d27922a9ef" providerId="ADAL" clId="{5B2D7AD6-6AB8-4668-A47B-B52387C5061C}"/>
    <pc:docChg chg="addSld delSld modSld modMainMaster">
      <pc:chgData name="Ava Foster" userId="8e5cc0df-55d7-4284-85ca-47d27922a9ef" providerId="ADAL" clId="{5B2D7AD6-6AB8-4668-A47B-B52387C5061C}" dt="2023-08-07T13:28:20.047" v="108" actId="47"/>
      <pc:docMkLst>
        <pc:docMk/>
      </pc:docMkLst>
      <pc:sldChg chg="new del">
        <pc:chgData name="Ava Foster" userId="8e5cc0df-55d7-4284-85ca-47d27922a9ef" providerId="ADAL" clId="{5B2D7AD6-6AB8-4668-A47B-B52387C5061C}" dt="2023-07-25T17:17:32.288" v="2" actId="2696"/>
        <pc:sldMkLst>
          <pc:docMk/>
          <pc:sldMk cId="2796128435" sldId="256"/>
        </pc:sldMkLst>
      </pc:sldChg>
      <pc:sldChg chg="addSp modSp new del mod modTransition">
        <pc:chgData name="Ava Foster" userId="8e5cc0df-55d7-4284-85ca-47d27922a9ef" providerId="ADAL" clId="{5B2D7AD6-6AB8-4668-A47B-B52387C5061C}" dt="2023-08-07T13:28:13.749" v="107" actId="47"/>
        <pc:sldMkLst>
          <pc:docMk/>
          <pc:sldMk cId="4083396418" sldId="257"/>
        </pc:sldMkLst>
        <pc:picChg chg="add mod">
          <ac:chgData name="Ava Foster" userId="8e5cc0df-55d7-4284-85ca-47d27922a9ef" providerId="ADAL" clId="{5B2D7AD6-6AB8-4668-A47B-B52387C5061C}" dt="2023-07-25T17:18:04.173" v="5" actId="962"/>
          <ac:picMkLst>
            <pc:docMk/>
            <pc:sldMk cId="4083396418" sldId="257"/>
            <ac:picMk id="3" creationId="{6433C096-13DE-1E67-1CAF-B9C8692EF20D}"/>
          </ac:picMkLst>
        </pc:picChg>
      </pc:sldChg>
      <pc:sldChg chg="addSp modSp new mod modTransition">
        <pc:chgData name="Ava Foster" userId="8e5cc0df-55d7-4284-85ca-47d27922a9ef" providerId="ADAL" clId="{5B2D7AD6-6AB8-4668-A47B-B52387C5061C}" dt="2023-07-25T17:28:01.196" v="106"/>
        <pc:sldMkLst>
          <pc:docMk/>
          <pc:sldMk cId="1306063630" sldId="258"/>
        </pc:sldMkLst>
        <pc:picChg chg="add mod">
          <ac:chgData name="Ava Foster" userId="8e5cc0df-55d7-4284-85ca-47d27922a9ef" providerId="ADAL" clId="{5B2D7AD6-6AB8-4668-A47B-B52387C5061C}" dt="2023-07-25T17:20:56.888" v="23" actId="962"/>
          <ac:picMkLst>
            <pc:docMk/>
            <pc:sldMk cId="1306063630" sldId="258"/>
            <ac:picMk id="3" creationId="{8E381403-1680-4463-6F50-AC1A34DE7036}"/>
          </ac:picMkLst>
        </pc:picChg>
      </pc:sldChg>
      <pc:sldChg chg="addSp modSp new mod modTransition">
        <pc:chgData name="Ava Foster" userId="8e5cc0df-55d7-4284-85ca-47d27922a9ef" providerId="ADAL" clId="{5B2D7AD6-6AB8-4668-A47B-B52387C5061C}" dt="2023-07-25T17:28:01.196" v="106"/>
        <pc:sldMkLst>
          <pc:docMk/>
          <pc:sldMk cId="770267967" sldId="259"/>
        </pc:sldMkLst>
        <pc:picChg chg="add mod">
          <ac:chgData name="Ava Foster" userId="8e5cc0df-55d7-4284-85ca-47d27922a9ef" providerId="ADAL" clId="{5B2D7AD6-6AB8-4668-A47B-B52387C5061C}" dt="2023-07-25T17:21:27.268" v="27" actId="962"/>
          <ac:picMkLst>
            <pc:docMk/>
            <pc:sldMk cId="770267967" sldId="259"/>
            <ac:picMk id="3" creationId="{B24311CB-EDF0-E630-BF35-EFD083E11E26}"/>
          </ac:picMkLst>
        </pc:picChg>
      </pc:sldChg>
      <pc:sldChg chg="addSp modSp new mod modTransition">
        <pc:chgData name="Ava Foster" userId="8e5cc0df-55d7-4284-85ca-47d27922a9ef" providerId="ADAL" clId="{5B2D7AD6-6AB8-4668-A47B-B52387C5061C}" dt="2023-07-25T17:28:01.196" v="106"/>
        <pc:sldMkLst>
          <pc:docMk/>
          <pc:sldMk cId="3863548781" sldId="260"/>
        </pc:sldMkLst>
        <pc:picChg chg="add mod">
          <ac:chgData name="Ava Foster" userId="8e5cc0df-55d7-4284-85ca-47d27922a9ef" providerId="ADAL" clId="{5B2D7AD6-6AB8-4668-A47B-B52387C5061C}" dt="2023-07-25T17:21:39.176" v="31" actId="962"/>
          <ac:picMkLst>
            <pc:docMk/>
            <pc:sldMk cId="3863548781" sldId="260"/>
            <ac:picMk id="3" creationId="{9EC88A4D-A624-38F0-BCEB-4DB3963B6038}"/>
          </ac:picMkLst>
        </pc:picChg>
      </pc:sldChg>
      <pc:sldChg chg="addSp modSp new mod modTransition">
        <pc:chgData name="Ava Foster" userId="8e5cc0df-55d7-4284-85ca-47d27922a9ef" providerId="ADAL" clId="{5B2D7AD6-6AB8-4668-A47B-B52387C5061C}" dt="2023-07-25T17:28:01.196" v="106"/>
        <pc:sldMkLst>
          <pc:docMk/>
          <pc:sldMk cId="2807365668" sldId="261"/>
        </pc:sldMkLst>
        <pc:picChg chg="add mod">
          <ac:chgData name="Ava Foster" userId="8e5cc0df-55d7-4284-85ca-47d27922a9ef" providerId="ADAL" clId="{5B2D7AD6-6AB8-4668-A47B-B52387C5061C}" dt="2023-07-25T17:21:58.866" v="35" actId="962"/>
          <ac:picMkLst>
            <pc:docMk/>
            <pc:sldMk cId="2807365668" sldId="261"/>
            <ac:picMk id="3" creationId="{7C9CCDC2-A6DD-1071-CACF-4AAA49ACEF9C}"/>
          </ac:picMkLst>
        </pc:picChg>
      </pc:sldChg>
      <pc:sldChg chg="addSp modSp new mod modTransition">
        <pc:chgData name="Ava Foster" userId="8e5cc0df-55d7-4284-85ca-47d27922a9ef" providerId="ADAL" clId="{5B2D7AD6-6AB8-4668-A47B-B52387C5061C}" dt="2023-07-25T17:28:01.196" v="106"/>
        <pc:sldMkLst>
          <pc:docMk/>
          <pc:sldMk cId="3753894156" sldId="262"/>
        </pc:sldMkLst>
        <pc:picChg chg="add mod">
          <ac:chgData name="Ava Foster" userId="8e5cc0df-55d7-4284-85ca-47d27922a9ef" providerId="ADAL" clId="{5B2D7AD6-6AB8-4668-A47B-B52387C5061C}" dt="2023-07-25T17:22:20.730" v="42" actId="962"/>
          <ac:picMkLst>
            <pc:docMk/>
            <pc:sldMk cId="3753894156" sldId="262"/>
            <ac:picMk id="3" creationId="{739DB094-CB97-4800-38EF-8103BA4598D4}"/>
          </ac:picMkLst>
        </pc:picChg>
      </pc:sldChg>
      <pc:sldChg chg="addSp modSp new mod modTransition">
        <pc:chgData name="Ava Foster" userId="8e5cc0df-55d7-4284-85ca-47d27922a9ef" providerId="ADAL" clId="{5B2D7AD6-6AB8-4668-A47B-B52387C5061C}" dt="2023-07-25T17:28:01.196" v="106"/>
        <pc:sldMkLst>
          <pc:docMk/>
          <pc:sldMk cId="3821582258" sldId="263"/>
        </pc:sldMkLst>
        <pc:picChg chg="add mod">
          <ac:chgData name="Ava Foster" userId="8e5cc0df-55d7-4284-85ca-47d27922a9ef" providerId="ADAL" clId="{5B2D7AD6-6AB8-4668-A47B-B52387C5061C}" dt="2023-07-25T17:22:29.349" v="45" actId="962"/>
          <ac:picMkLst>
            <pc:docMk/>
            <pc:sldMk cId="3821582258" sldId="263"/>
            <ac:picMk id="3" creationId="{2766B8F9-C650-590F-145E-6EDB4271D4FD}"/>
          </ac:picMkLst>
        </pc:picChg>
      </pc:sldChg>
      <pc:sldChg chg="addSp modSp new del mod modTransition">
        <pc:chgData name="Ava Foster" userId="8e5cc0df-55d7-4284-85ca-47d27922a9ef" providerId="ADAL" clId="{5B2D7AD6-6AB8-4668-A47B-B52387C5061C}" dt="2023-08-07T13:28:20.047" v="108" actId="47"/>
        <pc:sldMkLst>
          <pc:docMk/>
          <pc:sldMk cId="2406622794" sldId="264"/>
        </pc:sldMkLst>
        <pc:picChg chg="add mod">
          <ac:chgData name="Ava Foster" userId="8e5cc0df-55d7-4284-85ca-47d27922a9ef" providerId="ADAL" clId="{5B2D7AD6-6AB8-4668-A47B-B52387C5061C}" dt="2023-07-25T17:23:15.998" v="48" actId="962"/>
          <ac:picMkLst>
            <pc:docMk/>
            <pc:sldMk cId="2406622794" sldId="264"/>
            <ac:picMk id="3" creationId="{CDCEDCB1-3D7C-B008-8A88-F49CBFF0A873}"/>
          </ac:picMkLst>
        </pc:picChg>
      </pc:sldChg>
      <pc:sldChg chg="addSp modSp new mod modTransition">
        <pc:chgData name="Ava Foster" userId="8e5cc0df-55d7-4284-85ca-47d27922a9ef" providerId="ADAL" clId="{5B2D7AD6-6AB8-4668-A47B-B52387C5061C}" dt="2023-07-25T17:28:01.196" v="106"/>
        <pc:sldMkLst>
          <pc:docMk/>
          <pc:sldMk cId="2389682786" sldId="265"/>
        </pc:sldMkLst>
        <pc:picChg chg="add mod">
          <ac:chgData name="Ava Foster" userId="8e5cc0df-55d7-4284-85ca-47d27922a9ef" providerId="ADAL" clId="{5B2D7AD6-6AB8-4668-A47B-B52387C5061C}" dt="2023-07-25T17:23:50.647" v="51" actId="962"/>
          <ac:picMkLst>
            <pc:docMk/>
            <pc:sldMk cId="2389682786" sldId="265"/>
            <ac:picMk id="3" creationId="{CCDCD75D-FFE2-DFD6-EF8D-59389B1DC710}"/>
          </ac:picMkLst>
        </pc:picChg>
      </pc:sldChg>
      <pc:sldChg chg="addSp modSp new mod modTransition">
        <pc:chgData name="Ava Foster" userId="8e5cc0df-55d7-4284-85ca-47d27922a9ef" providerId="ADAL" clId="{5B2D7AD6-6AB8-4668-A47B-B52387C5061C}" dt="2023-07-25T17:28:01.196" v="106"/>
        <pc:sldMkLst>
          <pc:docMk/>
          <pc:sldMk cId="2903441491" sldId="266"/>
        </pc:sldMkLst>
        <pc:picChg chg="add mod">
          <ac:chgData name="Ava Foster" userId="8e5cc0df-55d7-4284-85ca-47d27922a9ef" providerId="ADAL" clId="{5B2D7AD6-6AB8-4668-A47B-B52387C5061C}" dt="2023-07-25T17:24:04.666" v="55" actId="962"/>
          <ac:picMkLst>
            <pc:docMk/>
            <pc:sldMk cId="2903441491" sldId="266"/>
            <ac:picMk id="3" creationId="{5A881664-2190-EA5A-245E-E56CCC4EF01B}"/>
          </ac:picMkLst>
        </pc:picChg>
      </pc:sldChg>
      <pc:sldMasterChg chg="modTransition modSldLayout">
        <pc:chgData name="Ava Foster" userId="8e5cc0df-55d7-4284-85ca-47d27922a9ef" providerId="ADAL" clId="{5B2D7AD6-6AB8-4668-A47B-B52387C5061C}" dt="2023-07-25T17:28:01.196" v="106"/>
        <pc:sldMasterMkLst>
          <pc:docMk/>
          <pc:sldMasterMk cId="2975950400" sldId="2147483648"/>
        </pc:sldMasterMkLst>
        <pc:sldLayoutChg chg="modTransition">
          <pc:chgData name="Ava Foster" userId="8e5cc0df-55d7-4284-85ca-47d27922a9ef" providerId="ADAL" clId="{5B2D7AD6-6AB8-4668-A47B-B52387C5061C}" dt="2023-07-25T17:28:01.196" v="106"/>
          <pc:sldLayoutMkLst>
            <pc:docMk/>
            <pc:sldMasterMk cId="2975950400" sldId="2147483648"/>
            <pc:sldLayoutMk cId="1554920001" sldId="2147483649"/>
          </pc:sldLayoutMkLst>
        </pc:sldLayoutChg>
        <pc:sldLayoutChg chg="modTransition">
          <pc:chgData name="Ava Foster" userId="8e5cc0df-55d7-4284-85ca-47d27922a9ef" providerId="ADAL" clId="{5B2D7AD6-6AB8-4668-A47B-B52387C5061C}" dt="2023-07-25T17:28:01.196" v="106"/>
          <pc:sldLayoutMkLst>
            <pc:docMk/>
            <pc:sldMasterMk cId="2975950400" sldId="2147483648"/>
            <pc:sldLayoutMk cId="1527984122" sldId="2147483650"/>
          </pc:sldLayoutMkLst>
        </pc:sldLayoutChg>
        <pc:sldLayoutChg chg="modTransition">
          <pc:chgData name="Ava Foster" userId="8e5cc0df-55d7-4284-85ca-47d27922a9ef" providerId="ADAL" clId="{5B2D7AD6-6AB8-4668-A47B-B52387C5061C}" dt="2023-07-25T17:28:01.196" v="106"/>
          <pc:sldLayoutMkLst>
            <pc:docMk/>
            <pc:sldMasterMk cId="2975950400" sldId="2147483648"/>
            <pc:sldLayoutMk cId="3640880043" sldId="2147483651"/>
          </pc:sldLayoutMkLst>
        </pc:sldLayoutChg>
        <pc:sldLayoutChg chg="modTransition">
          <pc:chgData name="Ava Foster" userId="8e5cc0df-55d7-4284-85ca-47d27922a9ef" providerId="ADAL" clId="{5B2D7AD6-6AB8-4668-A47B-B52387C5061C}" dt="2023-07-25T17:28:01.196" v="106"/>
          <pc:sldLayoutMkLst>
            <pc:docMk/>
            <pc:sldMasterMk cId="2975950400" sldId="2147483648"/>
            <pc:sldLayoutMk cId="86078685" sldId="2147483652"/>
          </pc:sldLayoutMkLst>
        </pc:sldLayoutChg>
        <pc:sldLayoutChg chg="modTransition">
          <pc:chgData name="Ava Foster" userId="8e5cc0df-55d7-4284-85ca-47d27922a9ef" providerId="ADAL" clId="{5B2D7AD6-6AB8-4668-A47B-B52387C5061C}" dt="2023-07-25T17:28:01.196" v="106"/>
          <pc:sldLayoutMkLst>
            <pc:docMk/>
            <pc:sldMasterMk cId="2975950400" sldId="2147483648"/>
            <pc:sldLayoutMk cId="1615082584" sldId="2147483653"/>
          </pc:sldLayoutMkLst>
        </pc:sldLayoutChg>
        <pc:sldLayoutChg chg="modTransition">
          <pc:chgData name="Ava Foster" userId="8e5cc0df-55d7-4284-85ca-47d27922a9ef" providerId="ADAL" clId="{5B2D7AD6-6AB8-4668-A47B-B52387C5061C}" dt="2023-07-25T17:28:01.196" v="106"/>
          <pc:sldLayoutMkLst>
            <pc:docMk/>
            <pc:sldMasterMk cId="2975950400" sldId="2147483648"/>
            <pc:sldLayoutMk cId="3237093116" sldId="2147483654"/>
          </pc:sldLayoutMkLst>
        </pc:sldLayoutChg>
        <pc:sldLayoutChg chg="modTransition">
          <pc:chgData name="Ava Foster" userId="8e5cc0df-55d7-4284-85ca-47d27922a9ef" providerId="ADAL" clId="{5B2D7AD6-6AB8-4668-A47B-B52387C5061C}" dt="2023-07-25T17:28:01.196" v="106"/>
          <pc:sldLayoutMkLst>
            <pc:docMk/>
            <pc:sldMasterMk cId="2975950400" sldId="2147483648"/>
            <pc:sldLayoutMk cId="446965157" sldId="2147483655"/>
          </pc:sldLayoutMkLst>
        </pc:sldLayoutChg>
        <pc:sldLayoutChg chg="modTransition">
          <pc:chgData name="Ava Foster" userId="8e5cc0df-55d7-4284-85ca-47d27922a9ef" providerId="ADAL" clId="{5B2D7AD6-6AB8-4668-A47B-B52387C5061C}" dt="2023-07-25T17:28:01.196" v="106"/>
          <pc:sldLayoutMkLst>
            <pc:docMk/>
            <pc:sldMasterMk cId="2975950400" sldId="2147483648"/>
            <pc:sldLayoutMk cId="2676507469" sldId="2147483656"/>
          </pc:sldLayoutMkLst>
        </pc:sldLayoutChg>
        <pc:sldLayoutChg chg="modTransition">
          <pc:chgData name="Ava Foster" userId="8e5cc0df-55d7-4284-85ca-47d27922a9ef" providerId="ADAL" clId="{5B2D7AD6-6AB8-4668-A47B-B52387C5061C}" dt="2023-07-25T17:28:01.196" v="106"/>
          <pc:sldLayoutMkLst>
            <pc:docMk/>
            <pc:sldMasterMk cId="2975950400" sldId="2147483648"/>
            <pc:sldLayoutMk cId="1372946573" sldId="2147483657"/>
          </pc:sldLayoutMkLst>
        </pc:sldLayoutChg>
        <pc:sldLayoutChg chg="modTransition">
          <pc:chgData name="Ava Foster" userId="8e5cc0df-55d7-4284-85ca-47d27922a9ef" providerId="ADAL" clId="{5B2D7AD6-6AB8-4668-A47B-B52387C5061C}" dt="2023-07-25T17:28:01.196" v="106"/>
          <pc:sldLayoutMkLst>
            <pc:docMk/>
            <pc:sldMasterMk cId="2975950400" sldId="2147483648"/>
            <pc:sldLayoutMk cId="954302534" sldId="2147483658"/>
          </pc:sldLayoutMkLst>
        </pc:sldLayoutChg>
        <pc:sldLayoutChg chg="modTransition">
          <pc:chgData name="Ava Foster" userId="8e5cc0df-55d7-4284-85ca-47d27922a9ef" providerId="ADAL" clId="{5B2D7AD6-6AB8-4668-A47B-B52387C5061C}" dt="2023-07-25T17:28:01.196" v="106"/>
          <pc:sldLayoutMkLst>
            <pc:docMk/>
            <pc:sldMasterMk cId="2975950400" sldId="2147483648"/>
            <pc:sldLayoutMk cId="3229014464" sldId="2147483659"/>
          </pc:sldLayoutMkLst>
        </pc:sldLayoutChg>
      </pc:sldMasterChg>
    </pc:docChg>
  </pc:docChgLst>
  <pc:docChgLst>
    <pc:chgData name="Ava Foster" userId="8e5cc0df-55d7-4284-85ca-47d27922a9ef" providerId="ADAL" clId="{3EC88F12-FF6A-4B7E-B095-2A8251CFBF3E}"/>
    <pc:docChg chg="undo custSel addSld delSld modSld">
      <pc:chgData name="Ava Foster" userId="8e5cc0df-55d7-4284-85ca-47d27922a9ef" providerId="ADAL" clId="{3EC88F12-FF6A-4B7E-B095-2A8251CFBF3E}" dt="2023-08-23T13:48:05.064" v="12" actId="26606"/>
      <pc:docMkLst>
        <pc:docMk/>
      </pc:docMkLst>
      <pc:sldChg chg="del">
        <pc:chgData name="Ava Foster" userId="8e5cc0df-55d7-4284-85ca-47d27922a9ef" providerId="ADAL" clId="{3EC88F12-FF6A-4B7E-B095-2A8251CFBF3E}" dt="2023-08-23T13:45:57.025" v="0" actId="2696"/>
        <pc:sldMkLst>
          <pc:docMk/>
          <pc:sldMk cId="1306063630" sldId="258"/>
        </pc:sldMkLst>
      </pc:sldChg>
      <pc:sldChg chg="del">
        <pc:chgData name="Ava Foster" userId="8e5cc0df-55d7-4284-85ca-47d27922a9ef" providerId="ADAL" clId="{3EC88F12-FF6A-4B7E-B095-2A8251CFBF3E}" dt="2023-08-23T13:46:16.438" v="1" actId="2696"/>
        <pc:sldMkLst>
          <pc:docMk/>
          <pc:sldMk cId="770267967" sldId="259"/>
        </pc:sldMkLst>
      </pc:sldChg>
      <pc:sldChg chg="del">
        <pc:chgData name="Ava Foster" userId="8e5cc0df-55d7-4284-85ca-47d27922a9ef" providerId="ADAL" clId="{3EC88F12-FF6A-4B7E-B095-2A8251CFBF3E}" dt="2023-08-23T13:46:19.512" v="2" actId="2696"/>
        <pc:sldMkLst>
          <pc:docMk/>
          <pc:sldMk cId="3863548781" sldId="260"/>
        </pc:sldMkLst>
      </pc:sldChg>
      <pc:sldChg chg="del">
        <pc:chgData name="Ava Foster" userId="8e5cc0df-55d7-4284-85ca-47d27922a9ef" providerId="ADAL" clId="{3EC88F12-FF6A-4B7E-B095-2A8251CFBF3E}" dt="2023-08-23T13:46:22.675" v="3" actId="2696"/>
        <pc:sldMkLst>
          <pc:docMk/>
          <pc:sldMk cId="2807365668" sldId="261"/>
        </pc:sldMkLst>
      </pc:sldChg>
      <pc:sldChg chg="addSp delSp modSp mod setBg">
        <pc:chgData name="Ava Foster" userId="8e5cc0df-55d7-4284-85ca-47d27922a9ef" providerId="ADAL" clId="{3EC88F12-FF6A-4B7E-B095-2A8251CFBF3E}" dt="2023-08-23T13:48:05.064" v="12" actId="26606"/>
        <pc:sldMkLst>
          <pc:docMk/>
          <pc:sldMk cId="2389682786" sldId="265"/>
        </pc:sldMkLst>
        <pc:spChg chg="add del">
          <ac:chgData name="Ava Foster" userId="8e5cc0df-55d7-4284-85ca-47d27922a9ef" providerId="ADAL" clId="{3EC88F12-FF6A-4B7E-B095-2A8251CFBF3E}" dt="2023-08-23T13:48:05.061" v="11" actId="26606"/>
          <ac:spMkLst>
            <pc:docMk/>
            <pc:sldMk cId="2389682786" sldId="265"/>
            <ac:spMk id="8" creationId="{86FF76B9-219D-4469-AF87-0236D29032F1}"/>
          </ac:spMkLst>
        </pc:spChg>
        <pc:spChg chg="add del">
          <ac:chgData name="Ava Foster" userId="8e5cc0df-55d7-4284-85ca-47d27922a9ef" providerId="ADAL" clId="{3EC88F12-FF6A-4B7E-B095-2A8251CFBF3E}" dt="2023-08-23T13:48:05.061" v="11" actId="26606"/>
          <ac:spMkLst>
            <pc:docMk/>
            <pc:sldMk cId="2389682786" sldId="265"/>
            <ac:spMk id="14" creationId="{2E80C965-DB6D-4F81-9E9E-B027384D0BD6}"/>
          </ac:spMkLst>
        </pc:spChg>
        <pc:spChg chg="add del">
          <ac:chgData name="Ava Foster" userId="8e5cc0df-55d7-4284-85ca-47d27922a9ef" providerId="ADAL" clId="{3EC88F12-FF6A-4B7E-B095-2A8251CFBF3E}" dt="2023-08-23T13:48:05.061" v="11" actId="26606"/>
          <ac:spMkLst>
            <pc:docMk/>
            <pc:sldMk cId="2389682786" sldId="265"/>
            <ac:spMk id="16" creationId="{633C5E46-DAC5-4661-9C87-22B08E2A512F}"/>
          </ac:spMkLst>
        </pc:spChg>
        <pc:spChg chg="add">
          <ac:chgData name="Ava Foster" userId="8e5cc0df-55d7-4284-85ca-47d27922a9ef" providerId="ADAL" clId="{3EC88F12-FF6A-4B7E-B095-2A8251CFBF3E}" dt="2023-08-23T13:48:05.064" v="12" actId="26606"/>
          <ac:spMkLst>
            <pc:docMk/>
            <pc:sldMk cId="2389682786" sldId="265"/>
            <ac:spMk id="18" creationId="{42A4FC2C-047E-45A5-965D-8E1E3BF09BC6}"/>
          </ac:spMkLst>
        </pc:spChg>
        <pc:grpChg chg="add del">
          <ac:chgData name="Ava Foster" userId="8e5cc0df-55d7-4284-85ca-47d27922a9ef" providerId="ADAL" clId="{3EC88F12-FF6A-4B7E-B095-2A8251CFBF3E}" dt="2023-08-23T13:48:05.061" v="11" actId="26606"/>
          <ac:grpSpMkLst>
            <pc:docMk/>
            <pc:sldMk cId="2389682786" sldId="265"/>
            <ac:grpSpMk id="10" creationId="{DB88BD78-87E1-424D-B479-C37D8E41B12E}"/>
          </ac:grpSpMkLst>
        </pc:grpChg>
        <pc:picChg chg="mod">
          <ac:chgData name="Ava Foster" userId="8e5cc0df-55d7-4284-85ca-47d27922a9ef" providerId="ADAL" clId="{3EC88F12-FF6A-4B7E-B095-2A8251CFBF3E}" dt="2023-08-23T13:48:05.064" v="12" actId="26606"/>
          <ac:picMkLst>
            <pc:docMk/>
            <pc:sldMk cId="2389682786" sldId="265"/>
            <ac:picMk id="3" creationId="{CCDCD75D-FFE2-DFD6-EF8D-59389B1DC710}"/>
          </ac:picMkLst>
        </pc:picChg>
      </pc:sldChg>
      <pc:sldChg chg="del">
        <pc:chgData name="Ava Foster" userId="8e5cc0df-55d7-4284-85ca-47d27922a9ef" providerId="ADAL" clId="{3EC88F12-FF6A-4B7E-B095-2A8251CFBF3E}" dt="2023-08-23T13:46:26.739" v="4" actId="2696"/>
        <pc:sldMkLst>
          <pc:docMk/>
          <pc:sldMk cId="2903441491" sldId="266"/>
        </pc:sldMkLst>
      </pc:sldChg>
      <pc:sldChg chg="addSp modSp new">
        <pc:chgData name="Ava Foster" userId="8e5cc0df-55d7-4284-85ca-47d27922a9ef" providerId="ADAL" clId="{3EC88F12-FF6A-4B7E-B095-2A8251CFBF3E}" dt="2023-08-23T13:46:55.799" v="6" actId="931"/>
        <pc:sldMkLst>
          <pc:docMk/>
          <pc:sldMk cId="4209307660" sldId="266"/>
        </pc:sldMkLst>
        <pc:picChg chg="add mod">
          <ac:chgData name="Ava Foster" userId="8e5cc0df-55d7-4284-85ca-47d27922a9ef" providerId="ADAL" clId="{3EC88F12-FF6A-4B7E-B095-2A8251CFBF3E}" dt="2023-08-23T13:46:55.799" v="6" actId="931"/>
          <ac:picMkLst>
            <pc:docMk/>
            <pc:sldMk cId="4209307660" sldId="266"/>
            <ac:picMk id="3" creationId="{AC3D2ADA-832F-F2D5-4C27-4F3CFF18F586}"/>
          </ac:picMkLst>
        </pc:picChg>
      </pc:sldChg>
      <pc:sldChg chg="addSp modSp new mod setBg">
        <pc:chgData name="Ava Foster" userId="8e5cc0df-55d7-4284-85ca-47d27922a9ef" providerId="ADAL" clId="{3EC88F12-FF6A-4B7E-B095-2A8251CFBF3E}" dt="2023-08-23T13:47:48.881" v="9" actId="26606"/>
        <pc:sldMkLst>
          <pc:docMk/>
          <pc:sldMk cId="3204100144" sldId="267"/>
        </pc:sldMkLst>
        <pc:spChg chg="add">
          <ac:chgData name="Ava Foster" userId="8e5cc0df-55d7-4284-85ca-47d27922a9ef" providerId="ADAL" clId="{3EC88F12-FF6A-4B7E-B095-2A8251CFBF3E}" dt="2023-08-23T13:47:48.881" v="9" actId="26606"/>
          <ac:spMkLst>
            <pc:docMk/>
            <pc:sldMk cId="3204100144" sldId="267"/>
            <ac:spMk id="8" creationId="{F3060C83-F051-4F0E-ABAD-AA0DFC48B218}"/>
          </ac:spMkLst>
        </pc:spChg>
        <pc:spChg chg="add">
          <ac:chgData name="Ava Foster" userId="8e5cc0df-55d7-4284-85ca-47d27922a9ef" providerId="ADAL" clId="{3EC88F12-FF6A-4B7E-B095-2A8251CFBF3E}" dt="2023-08-23T13:47:48.881" v="9" actId="26606"/>
          <ac:spMkLst>
            <pc:docMk/>
            <pc:sldMk cId="3204100144" sldId="267"/>
            <ac:spMk id="10" creationId="{83C98ABE-055B-441F-B07E-44F97F083C39}"/>
          </ac:spMkLst>
        </pc:spChg>
        <pc:spChg chg="add">
          <ac:chgData name="Ava Foster" userId="8e5cc0df-55d7-4284-85ca-47d27922a9ef" providerId="ADAL" clId="{3EC88F12-FF6A-4B7E-B095-2A8251CFBF3E}" dt="2023-08-23T13:47:48.881" v="9" actId="26606"/>
          <ac:spMkLst>
            <pc:docMk/>
            <pc:sldMk cId="3204100144" sldId="267"/>
            <ac:spMk id="12" creationId="{29FDB030-9B49-4CED-8CCD-4D99382388AC}"/>
          </ac:spMkLst>
        </pc:spChg>
        <pc:spChg chg="add">
          <ac:chgData name="Ava Foster" userId="8e5cc0df-55d7-4284-85ca-47d27922a9ef" providerId="ADAL" clId="{3EC88F12-FF6A-4B7E-B095-2A8251CFBF3E}" dt="2023-08-23T13:47:48.881" v="9" actId="26606"/>
          <ac:spMkLst>
            <pc:docMk/>
            <pc:sldMk cId="3204100144" sldId="267"/>
            <ac:spMk id="14" creationId="{3783CA14-24A1-485C-8B30-D6A5D87987AD}"/>
          </ac:spMkLst>
        </pc:spChg>
        <pc:spChg chg="add">
          <ac:chgData name="Ava Foster" userId="8e5cc0df-55d7-4284-85ca-47d27922a9ef" providerId="ADAL" clId="{3EC88F12-FF6A-4B7E-B095-2A8251CFBF3E}" dt="2023-08-23T13:47:48.881" v="9" actId="26606"/>
          <ac:spMkLst>
            <pc:docMk/>
            <pc:sldMk cId="3204100144" sldId="267"/>
            <ac:spMk id="16" creationId="{9A97C86A-04D6-40F7-AE84-31AB43E6A846}"/>
          </ac:spMkLst>
        </pc:spChg>
        <pc:spChg chg="add">
          <ac:chgData name="Ava Foster" userId="8e5cc0df-55d7-4284-85ca-47d27922a9ef" providerId="ADAL" clId="{3EC88F12-FF6A-4B7E-B095-2A8251CFBF3E}" dt="2023-08-23T13:47:48.881" v="9" actId="26606"/>
          <ac:spMkLst>
            <pc:docMk/>
            <pc:sldMk cId="3204100144" sldId="267"/>
            <ac:spMk id="18" creationId="{FF9F2414-84E8-453E-B1F3-389FDE8192D9}"/>
          </ac:spMkLst>
        </pc:spChg>
        <pc:spChg chg="add">
          <ac:chgData name="Ava Foster" userId="8e5cc0df-55d7-4284-85ca-47d27922a9ef" providerId="ADAL" clId="{3EC88F12-FF6A-4B7E-B095-2A8251CFBF3E}" dt="2023-08-23T13:47:48.881" v="9" actId="26606"/>
          <ac:spMkLst>
            <pc:docMk/>
            <pc:sldMk cId="3204100144" sldId="267"/>
            <ac:spMk id="20" creationId="{3ECA69A1-7536-43AC-85EF-C7106179F5ED}"/>
          </ac:spMkLst>
        </pc:spChg>
        <pc:picChg chg="add mod">
          <ac:chgData name="Ava Foster" userId="8e5cc0df-55d7-4284-85ca-47d27922a9ef" providerId="ADAL" clId="{3EC88F12-FF6A-4B7E-B095-2A8251CFBF3E}" dt="2023-08-23T13:47:48.881" v="9" actId="26606"/>
          <ac:picMkLst>
            <pc:docMk/>
            <pc:sldMk cId="3204100144" sldId="267"/>
            <ac:picMk id="3" creationId="{7FC3EED6-6C27-7D4E-B84C-D3D361C58A0C}"/>
          </ac:picMkLst>
        </pc:picChg>
      </pc:sldChg>
    </pc:docChg>
  </pc:docChgLst>
  <pc:docChgLst>
    <pc:chgData name="Ava Foster" userId="8e5cc0df-55d7-4284-85ca-47d27922a9ef" providerId="ADAL" clId="{59F4D1FB-D289-480B-8DA2-22EA5F2669E6}"/>
    <pc:docChg chg="custSel addSld delSld modSld sldOrd">
      <pc:chgData name="Ava Foster" userId="8e5cc0df-55d7-4284-85ca-47d27922a9ef" providerId="ADAL" clId="{59F4D1FB-D289-480B-8DA2-22EA5F2669E6}" dt="2024-02-28T21:30:55.058" v="218" actId="2696"/>
      <pc:docMkLst>
        <pc:docMk/>
      </pc:docMkLst>
      <pc:sldChg chg="ord">
        <pc:chgData name="Ava Foster" userId="8e5cc0df-55d7-4284-85ca-47d27922a9ef" providerId="ADAL" clId="{59F4D1FB-D289-480B-8DA2-22EA5F2669E6}" dt="2024-02-28T21:30:46.318" v="215"/>
        <pc:sldMkLst>
          <pc:docMk/>
          <pc:sldMk cId="3753894156" sldId="262"/>
        </pc:sldMkLst>
      </pc:sldChg>
      <pc:sldChg chg="del">
        <pc:chgData name="Ava Foster" userId="8e5cc0df-55d7-4284-85ca-47d27922a9ef" providerId="ADAL" clId="{59F4D1FB-D289-480B-8DA2-22EA5F2669E6}" dt="2023-08-29T20:11:48.067" v="1" actId="2696"/>
        <pc:sldMkLst>
          <pc:docMk/>
          <pc:sldMk cId="3821582258" sldId="263"/>
        </pc:sldMkLst>
      </pc:sldChg>
      <pc:sldChg chg="del">
        <pc:chgData name="Ava Foster" userId="8e5cc0df-55d7-4284-85ca-47d27922a9ef" providerId="ADAL" clId="{59F4D1FB-D289-480B-8DA2-22EA5F2669E6}" dt="2023-09-01T20:22:11.207" v="15" actId="2696"/>
        <pc:sldMkLst>
          <pc:docMk/>
          <pc:sldMk cId="2389682786" sldId="265"/>
        </pc:sldMkLst>
      </pc:sldChg>
      <pc:sldChg chg="del ord">
        <pc:chgData name="Ava Foster" userId="8e5cc0df-55d7-4284-85ca-47d27922a9ef" providerId="ADAL" clId="{59F4D1FB-D289-480B-8DA2-22EA5F2669E6}" dt="2023-09-13T17:04:30.976" v="55" actId="2696"/>
        <pc:sldMkLst>
          <pc:docMk/>
          <pc:sldMk cId="4209307660" sldId="266"/>
        </pc:sldMkLst>
      </pc:sldChg>
      <pc:sldChg chg="del">
        <pc:chgData name="Ava Foster" userId="8e5cc0df-55d7-4284-85ca-47d27922a9ef" providerId="ADAL" clId="{59F4D1FB-D289-480B-8DA2-22EA5F2669E6}" dt="2023-08-30T19:42:25.969" v="9" actId="2696"/>
        <pc:sldMkLst>
          <pc:docMk/>
          <pc:sldMk cId="3204100144" sldId="267"/>
        </pc:sldMkLst>
      </pc:sldChg>
      <pc:sldChg chg="addSp modSp new del mod">
        <pc:chgData name="Ava Foster" userId="8e5cc0df-55d7-4284-85ca-47d27922a9ef" providerId="ADAL" clId="{59F4D1FB-D289-480B-8DA2-22EA5F2669E6}" dt="2024-02-28T21:28:35.331" v="197" actId="2696"/>
        <pc:sldMkLst>
          <pc:docMk/>
          <pc:sldMk cId="2987759943" sldId="268"/>
        </pc:sldMkLst>
        <pc:picChg chg="add mod">
          <ac:chgData name="Ava Foster" userId="8e5cc0df-55d7-4284-85ca-47d27922a9ef" providerId="ADAL" clId="{59F4D1FB-D289-480B-8DA2-22EA5F2669E6}" dt="2023-08-29T20:12:01.116" v="2" actId="931"/>
          <ac:picMkLst>
            <pc:docMk/>
            <pc:sldMk cId="2987759943" sldId="268"/>
            <ac:picMk id="3" creationId="{0544B182-DC90-2623-9D57-ADA91290DF3F}"/>
          </ac:picMkLst>
        </pc:picChg>
        <pc:picChg chg="add mod">
          <ac:chgData name="Ava Foster" userId="8e5cc0df-55d7-4284-85ca-47d27922a9ef" providerId="ADAL" clId="{59F4D1FB-D289-480B-8DA2-22EA5F2669E6}" dt="2023-12-19T18:03:49.829" v="100" actId="27614"/>
          <ac:picMkLst>
            <pc:docMk/>
            <pc:sldMk cId="2987759943" sldId="268"/>
            <ac:picMk id="4" creationId="{7A533044-EAED-5C6F-BA28-D962B5EB83F5}"/>
          </ac:picMkLst>
        </pc:picChg>
      </pc:sldChg>
      <pc:sldChg chg="addSp modSp new del ord">
        <pc:chgData name="Ava Foster" userId="8e5cc0df-55d7-4284-85ca-47d27922a9ef" providerId="ADAL" clId="{59F4D1FB-D289-480B-8DA2-22EA5F2669E6}" dt="2023-09-13T17:04:24.793" v="53" actId="2696"/>
        <pc:sldMkLst>
          <pc:docMk/>
          <pc:sldMk cId="1552545108" sldId="269"/>
        </pc:sldMkLst>
        <pc:picChg chg="add mod">
          <ac:chgData name="Ava Foster" userId="8e5cc0df-55d7-4284-85ca-47d27922a9ef" providerId="ADAL" clId="{59F4D1FB-D289-480B-8DA2-22EA5F2669E6}" dt="2023-08-29T20:12:40.330" v="4" actId="931"/>
          <ac:picMkLst>
            <pc:docMk/>
            <pc:sldMk cId="1552545108" sldId="269"/>
            <ac:picMk id="3" creationId="{2DE938F0-C166-1C62-83A2-91D3E57B1A46}"/>
          </ac:picMkLst>
        </pc:picChg>
      </pc:sldChg>
      <pc:sldChg chg="addSp modSp new del ord">
        <pc:chgData name="Ava Foster" userId="8e5cc0df-55d7-4284-85ca-47d27922a9ef" providerId="ADAL" clId="{59F4D1FB-D289-480B-8DA2-22EA5F2669E6}" dt="2023-09-13T17:04:28.936" v="54" actId="2696"/>
        <pc:sldMkLst>
          <pc:docMk/>
          <pc:sldMk cId="2113655532" sldId="270"/>
        </pc:sldMkLst>
        <pc:picChg chg="add mod">
          <ac:chgData name="Ava Foster" userId="8e5cc0df-55d7-4284-85ca-47d27922a9ef" providerId="ADAL" clId="{59F4D1FB-D289-480B-8DA2-22EA5F2669E6}" dt="2023-08-29T20:42:24.406" v="6" actId="931"/>
          <ac:picMkLst>
            <pc:docMk/>
            <pc:sldMk cId="2113655532" sldId="270"/>
            <ac:picMk id="3" creationId="{44127172-74D0-D5B0-3229-247C7BA6F5B0}"/>
          </ac:picMkLst>
        </pc:picChg>
      </pc:sldChg>
      <pc:sldChg chg="addSp modSp new del ord">
        <pc:chgData name="Ava Foster" userId="8e5cc0df-55d7-4284-85ca-47d27922a9ef" providerId="ADAL" clId="{59F4D1FB-D289-480B-8DA2-22EA5F2669E6}" dt="2023-10-16T20:58:52.675" v="71" actId="2696"/>
        <pc:sldMkLst>
          <pc:docMk/>
          <pc:sldMk cId="830866088" sldId="271"/>
        </pc:sldMkLst>
        <pc:picChg chg="add mod">
          <ac:chgData name="Ava Foster" userId="8e5cc0df-55d7-4284-85ca-47d27922a9ef" providerId="ADAL" clId="{59F4D1FB-D289-480B-8DA2-22EA5F2669E6}" dt="2023-08-29T21:02:00.273" v="8" actId="931"/>
          <ac:picMkLst>
            <pc:docMk/>
            <pc:sldMk cId="830866088" sldId="271"/>
            <ac:picMk id="3" creationId="{8A5D19B6-7B2B-0D81-3D4F-D6E7978FD7D5}"/>
          </ac:picMkLst>
        </pc:picChg>
      </pc:sldChg>
      <pc:sldChg chg="addSp modSp new del ord">
        <pc:chgData name="Ava Foster" userId="8e5cc0df-55d7-4284-85ca-47d27922a9ef" providerId="ADAL" clId="{59F4D1FB-D289-480B-8DA2-22EA5F2669E6}" dt="2023-09-13T17:04:32.708" v="56" actId="2696"/>
        <pc:sldMkLst>
          <pc:docMk/>
          <pc:sldMk cId="974840806" sldId="272"/>
        </pc:sldMkLst>
        <pc:picChg chg="add mod">
          <ac:chgData name="Ava Foster" userId="8e5cc0df-55d7-4284-85ca-47d27922a9ef" providerId="ADAL" clId="{59F4D1FB-D289-480B-8DA2-22EA5F2669E6}" dt="2023-08-30T19:42:47.295" v="11" actId="931"/>
          <ac:picMkLst>
            <pc:docMk/>
            <pc:sldMk cId="974840806" sldId="272"/>
            <ac:picMk id="3" creationId="{ED7EEBD1-F8C5-9C05-F024-6D800D2143F7}"/>
          </ac:picMkLst>
        </pc:picChg>
      </pc:sldChg>
      <pc:sldChg chg="addSp delSp modSp new del mod ord">
        <pc:chgData name="Ava Foster" userId="8e5cc0df-55d7-4284-85ca-47d27922a9ef" providerId="ADAL" clId="{59F4D1FB-D289-480B-8DA2-22EA5F2669E6}" dt="2023-10-16T20:58:48.194" v="69" actId="2696"/>
        <pc:sldMkLst>
          <pc:docMk/>
          <pc:sldMk cId="1623792354" sldId="272"/>
        </pc:sldMkLst>
        <pc:picChg chg="add del mod">
          <ac:chgData name="Ava Foster" userId="8e5cc0df-55d7-4284-85ca-47d27922a9ef" providerId="ADAL" clId="{59F4D1FB-D289-480B-8DA2-22EA5F2669E6}" dt="2023-09-13T17:07:01.724" v="63" actId="478"/>
          <ac:picMkLst>
            <pc:docMk/>
            <pc:sldMk cId="1623792354" sldId="272"/>
            <ac:picMk id="3" creationId="{E2D2B147-E56C-ECCF-883F-A273FE106214}"/>
          </ac:picMkLst>
        </pc:picChg>
        <pc:picChg chg="add mod">
          <ac:chgData name="Ava Foster" userId="8e5cc0df-55d7-4284-85ca-47d27922a9ef" providerId="ADAL" clId="{59F4D1FB-D289-480B-8DA2-22EA5F2669E6}" dt="2023-09-13T17:07:04.521" v="64" actId="1076"/>
          <ac:picMkLst>
            <pc:docMk/>
            <pc:sldMk cId="1623792354" sldId="272"/>
            <ac:picMk id="5" creationId="{95987C34-F763-D255-2001-402CD913CA1A}"/>
          </ac:picMkLst>
        </pc:picChg>
      </pc:sldChg>
      <pc:sldChg chg="addSp delSp modSp new del mod ord">
        <pc:chgData name="Ava Foster" userId="8e5cc0df-55d7-4284-85ca-47d27922a9ef" providerId="ADAL" clId="{59F4D1FB-D289-480B-8DA2-22EA5F2669E6}" dt="2023-09-13T17:04:13.517" v="48" actId="2696"/>
        <pc:sldMkLst>
          <pc:docMk/>
          <pc:sldMk cId="1697067874" sldId="273"/>
        </pc:sldMkLst>
        <pc:spChg chg="del">
          <ac:chgData name="Ava Foster" userId="8e5cc0df-55d7-4284-85ca-47d27922a9ef" providerId="ADAL" clId="{59F4D1FB-D289-480B-8DA2-22EA5F2669E6}" dt="2023-09-01T20:22:43.054" v="31" actId="478"/>
          <ac:spMkLst>
            <pc:docMk/>
            <pc:sldMk cId="1697067874" sldId="273"/>
            <ac:spMk id="2" creationId="{35C2A6E1-BB2A-471D-B1F7-91B261C34314}"/>
          </ac:spMkLst>
        </pc:spChg>
        <pc:spChg chg="del">
          <ac:chgData name="Ava Foster" userId="8e5cc0df-55d7-4284-85ca-47d27922a9ef" providerId="ADAL" clId="{59F4D1FB-D289-480B-8DA2-22EA5F2669E6}" dt="2023-09-01T20:22:46.060" v="32" actId="478"/>
          <ac:spMkLst>
            <pc:docMk/>
            <pc:sldMk cId="1697067874" sldId="273"/>
            <ac:spMk id="3" creationId="{E25489AE-3802-DB34-766E-3CB511124B1F}"/>
          </ac:spMkLst>
        </pc:spChg>
        <pc:spChg chg="del">
          <ac:chgData name="Ava Foster" userId="8e5cc0df-55d7-4284-85ca-47d27922a9ef" providerId="ADAL" clId="{59F4D1FB-D289-480B-8DA2-22EA5F2669E6}" dt="2023-09-01T20:22:48.788" v="33" actId="478"/>
          <ac:spMkLst>
            <pc:docMk/>
            <pc:sldMk cId="1697067874" sldId="273"/>
            <ac:spMk id="4" creationId="{F45D64BD-A6A1-2B51-E76A-2FD3AF6F4AB9}"/>
          </ac:spMkLst>
        </pc:spChg>
        <pc:picChg chg="add mod">
          <ac:chgData name="Ava Foster" userId="8e5cc0df-55d7-4284-85ca-47d27922a9ef" providerId="ADAL" clId="{59F4D1FB-D289-480B-8DA2-22EA5F2669E6}" dt="2023-09-01T20:23:04.188" v="34" actId="931"/>
          <ac:picMkLst>
            <pc:docMk/>
            <pc:sldMk cId="1697067874" sldId="273"/>
            <ac:picMk id="6" creationId="{58D8FE02-E2A2-91FF-FA1B-4D93B19F2959}"/>
          </ac:picMkLst>
        </pc:picChg>
      </pc:sldChg>
      <pc:sldChg chg="addSp modSp new del">
        <pc:chgData name="Ava Foster" userId="8e5cc0df-55d7-4284-85ca-47d27922a9ef" providerId="ADAL" clId="{59F4D1FB-D289-480B-8DA2-22EA5F2669E6}" dt="2023-10-16T20:58:50.439" v="70" actId="2696"/>
        <pc:sldMkLst>
          <pc:docMk/>
          <pc:sldMk cId="3245999562" sldId="273"/>
        </pc:sldMkLst>
        <pc:picChg chg="add mod">
          <ac:chgData name="Ava Foster" userId="8e5cc0df-55d7-4284-85ca-47d27922a9ef" providerId="ADAL" clId="{59F4D1FB-D289-480B-8DA2-22EA5F2669E6}" dt="2023-09-13T17:13:51.072" v="66" actId="931"/>
          <ac:picMkLst>
            <pc:docMk/>
            <pc:sldMk cId="3245999562" sldId="273"/>
            <ac:picMk id="3" creationId="{14485640-1542-F876-43CB-446260BE4C1E}"/>
          </ac:picMkLst>
        </pc:picChg>
      </pc:sldChg>
      <pc:sldChg chg="addSp modSp new del">
        <pc:chgData name="Ava Foster" userId="8e5cc0df-55d7-4284-85ca-47d27922a9ef" providerId="ADAL" clId="{59F4D1FB-D289-480B-8DA2-22EA5F2669E6}" dt="2023-09-01T20:22:05.878" v="14" actId="2696"/>
        <pc:sldMkLst>
          <pc:docMk/>
          <pc:sldMk cId="4188567227" sldId="273"/>
        </pc:sldMkLst>
        <pc:picChg chg="add mod">
          <ac:chgData name="Ava Foster" userId="8e5cc0df-55d7-4284-85ca-47d27922a9ef" providerId="ADAL" clId="{59F4D1FB-D289-480B-8DA2-22EA5F2669E6}" dt="2023-08-30T19:43:10.148" v="13" actId="931"/>
          <ac:picMkLst>
            <pc:docMk/>
            <pc:sldMk cId="4188567227" sldId="273"/>
            <ac:picMk id="3" creationId="{A1ECB8E0-8B5F-585D-A6D6-F43FB0914090}"/>
          </ac:picMkLst>
        </pc:picChg>
      </pc:sldChg>
      <pc:sldChg chg="addSp modSp new mod ord">
        <pc:chgData name="Ava Foster" userId="8e5cc0df-55d7-4284-85ca-47d27922a9ef" providerId="ADAL" clId="{59F4D1FB-D289-480B-8DA2-22EA5F2669E6}" dt="2023-12-19T18:04:22.304" v="105" actId="962"/>
        <pc:sldMkLst>
          <pc:docMk/>
          <pc:sldMk cId="800329205" sldId="274"/>
        </pc:sldMkLst>
        <pc:picChg chg="add mod">
          <ac:chgData name="Ava Foster" userId="8e5cc0df-55d7-4284-85ca-47d27922a9ef" providerId="ADAL" clId="{59F4D1FB-D289-480B-8DA2-22EA5F2669E6}" dt="2023-09-13T17:14:37.031" v="68" actId="931"/>
          <ac:picMkLst>
            <pc:docMk/>
            <pc:sldMk cId="800329205" sldId="274"/>
            <ac:picMk id="3" creationId="{32F4F141-0F58-BA85-284F-08915F64EE15}"/>
          </ac:picMkLst>
        </pc:picChg>
        <pc:picChg chg="add mod">
          <ac:chgData name="Ava Foster" userId="8e5cc0df-55d7-4284-85ca-47d27922a9ef" providerId="ADAL" clId="{59F4D1FB-D289-480B-8DA2-22EA5F2669E6}" dt="2023-12-19T18:04:22.304" v="105" actId="962"/>
          <ac:picMkLst>
            <pc:docMk/>
            <pc:sldMk cId="800329205" sldId="274"/>
            <ac:picMk id="4" creationId="{D90B012F-B696-3E82-14C1-A99CE8AC7F94}"/>
          </ac:picMkLst>
        </pc:picChg>
      </pc:sldChg>
      <pc:sldChg chg="addSp modSp new del">
        <pc:chgData name="Ava Foster" userId="8e5cc0df-55d7-4284-85ca-47d27922a9ef" providerId="ADAL" clId="{59F4D1FB-D289-480B-8DA2-22EA5F2669E6}" dt="2023-09-13T17:04:15.166" v="49" actId="2696"/>
        <pc:sldMkLst>
          <pc:docMk/>
          <pc:sldMk cId="1764153191" sldId="274"/>
        </pc:sldMkLst>
        <pc:picChg chg="add mod">
          <ac:chgData name="Ava Foster" userId="8e5cc0df-55d7-4284-85ca-47d27922a9ef" providerId="ADAL" clId="{59F4D1FB-D289-480B-8DA2-22EA5F2669E6}" dt="2023-09-01T20:23:24.929" v="36" actId="931"/>
          <ac:picMkLst>
            <pc:docMk/>
            <pc:sldMk cId="1764153191" sldId="274"/>
            <ac:picMk id="3" creationId="{0FD43B18-8A51-72CA-8577-59442F4E9EF6}"/>
          </ac:picMkLst>
        </pc:picChg>
      </pc:sldChg>
      <pc:sldChg chg="addSp modSp new del">
        <pc:chgData name="Ava Foster" userId="8e5cc0df-55d7-4284-85ca-47d27922a9ef" providerId="ADAL" clId="{59F4D1FB-D289-480B-8DA2-22EA5F2669E6}" dt="2023-11-28T21:16:12.860" v="84" actId="2696"/>
        <pc:sldMkLst>
          <pc:docMk/>
          <pc:sldMk cId="1262883914" sldId="275"/>
        </pc:sldMkLst>
        <pc:picChg chg="add mod">
          <ac:chgData name="Ava Foster" userId="8e5cc0df-55d7-4284-85ca-47d27922a9ef" providerId="ADAL" clId="{59F4D1FB-D289-480B-8DA2-22EA5F2669E6}" dt="2023-10-17T14:19:12.121" v="75" actId="931"/>
          <ac:picMkLst>
            <pc:docMk/>
            <pc:sldMk cId="1262883914" sldId="275"/>
            <ac:picMk id="3" creationId="{D32E20BF-9D5B-E4DA-6D47-3A5F5339BB59}"/>
          </ac:picMkLst>
        </pc:picChg>
      </pc:sldChg>
      <pc:sldChg chg="addSp modSp new del mod ord">
        <pc:chgData name="Ava Foster" userId="8e5cc0df-55d7-4284-85ca-47d27922a9ef" providerId="ADAL" clId="{59F4D1FB-D289-480B-8DA2-22EA5F2669E6}" dt="2023-12-19T18:04:31.678" v="106" actId="2696"/>
        <pc:sldMkLst>
          <pc:docMk/>
          <pc:sldMk cId="1385691486" sldId="275"/>
        </pc:sldMkLst>
        <pc:picChg chg="add mod">
          <ac:chgData name="Ava Foster" userId="8e5cc0df-55d7-4284-85ca-47d27922a9ef" providerId="ADAL" clId="{59F4D1FB-D289-480B-8DA2-22EA5F2669E6}" dt="2023-11-28T21:18:29.570" v="93" actId="962"/>
          <ac:picMkLst>
            <pc:docMk/>
            <pc:sldMk cId="1385691486" sldId="275"/>
            <ac:picMk id="3" creationId="{77298D45-F32C-99A3-7630-27B46E9A6F27}"/>
          </ac:picMkLst>
        </pc:picChg>
      </pc:sldChg>
      <pc:sldChg chg="addSp modSp new del">
        <pc:chgData name="Ava Foster" userId="8e5cc0df-55d7-4284-85ca-47d27922a9ef" providerId="ADAL" clId="{59F4D1FB-D289-480B-8DA2-22EA5F2669E6}" dt="2023-09-13T17:04:19.193" v="51" actId="2696"/>
        <pc:sldMkLst>
          <pc:docMk/>
          <pc:sldMk cId="2777579589" sldId="275"/>
        </pc:sldMkLst>
        <pc:picChg chg="add mod">
          <ac:chgData name="Ava Foster" userId="8e5cc0df-55d7-4284-85ca-47d27922a9ef" providerId="ADAL" clId="{59F4D1FB-D289-480B-8DA2-22EA5F2669E6}" dt="2023-09-01T20:23:40.763" v="38" actId="931"/>
          <ac:picMkLst>
            <pc:docMk/>
            <pc:sldMk cId="2777579589" sldId="275"/>
            <ac:picMk id="3" creationId="{4F596A2D-5111-37D8-7C4D-A885FCED1E2D}"/>
          </ac:picMkLst>
        </pc:picChg>
      </pc:sldChg>
      <pc:sldChg chg="addSp modSp new del">
        <pc:chgData name="Ava Foster" userId="8e5cc0df-55d7-4284-85ca-47d27922a9ef" providerId="ADAL" clId="{59F4D1FB-D289-480B-8DA2-22EA5F2669E6}" dt="2023-11-28T21:16:15.017" v="85" actId="2696"/>
        <pc:sldMkLst>
          <pc:docMk/>
          <pc:sldMk cId="174550553" sldId="276"/>
        </pc:sldMkLst>
        <pc:picChg chg="add mod">
          <ac:chgData name="Ava Foster" userId="8e5cc0df-55d7-4284-85ca-47d27922a9ef" providerId="ADAL" clId="{59F4D1FB-D289-480B-8DA2-22EA5F2669E6}" dt="2023-10-17T14:19:37.921" v="77" actId="931"/>
          <ac:picMkLst>
            <pc:docMk/>
            <pc:sldMk cId="174550553" sldId="276"/>
            <ac:picMk id="3" creationId="{A6295506-3418-C636-5137-7C0F248A3F8A}"/>
          </ac:picMkLst>
        </pc:picChg>
      </pc:sldChg>
      <pc:sldChg chg="addSp modSp new del">
        <pc:chgData name="Ava Foster" userId="8e5cc0df-55d7-4284-85ca-47d27922a9ef" providerId="ADAL" clId="{59F4D1FB-D289-480B-8DA2-22EA5F2669E6}" dt="2023-09-01T20:24:04.439" v="41" actId="2696"/>
        <pc:sldMkLst>
          <pc:docMk/>
          <pc:sldMk cId="341838568" sldId="276"/>
        </pc:sldMkLst>
        <pc:picChg chg="add mod">
          <ac:chgData name="Ava Foster" userId="8e5cc0df-55d7-4284-85ca-47d27922a9ef" providerId="ADAL" clId="{59F4D1FB-D289-480B-8DA2-22EA5F2669E6}" dt="2023-09-01T20:23:58.121" v="40" actId="931"/>
          <ac:picMkLst>
            <pc:docMk/>
            <pc:sldMk cId="341838568" sldId="276"/>
            <ac:picMk id="3" creationId="{C6C37AF2-5CBE-112B-1E0F-ECF2FFF51859}"/>
          </ac:picMkLst>
        </pc:picChg>
      </pc:sldChg>
      <pc:sldChg chg="addSp modSp new del">
        <pc:chgData name="Ava Foster" userId="8e5cc0df-55d7-4284-85ca-47d27922a9ef" providerId="ADAL" clId="{59F4D1FB-D289-480B-8DA2-22EA5F2669E6}" dt="2023-09-13T17:04:17.512" v="50" actId="2696"/>
        <pc:sldMkLst>
          <pc:docMk/>
          <pc:sldMk cId="858451779" sldId="276"/>
        </pc:sldMkLst>
        <pc:picChg chg="add mod">
          <ac:chgData name="Ava Foster" userId="8e5cc0df-55d7-4284-85ca-47d27922a9ef" providerId="ADAL" clId="{59F4D1FB-D289-480B-8DA2-22EA5F2669E6}" dt="2023-09-01T20:24:19.358" v="43" actId="931"/>
          <ac:picMkLst>
            <pc:docMk/>
            <pc:sldMk cId="858451779" sldId="276"/>
            <ac:picMk id="3" creationId="{8BD3EFB4-8BEB-D89E-C45F-504CEFA951B4}"/>
          </ac:picMkLst>
        </pc:picChg>
      </pc:sldChg>
      <pc:sldChg chg="addSp modSp new del mod">
        <pc:chgData name="Ava Foster" userId="8e5cc0df-55d7-4284-85ca-47d27922a9ef" providerId="ADAL" clId="{59F4D1FB-D289-480B-8DA2-22EA5F2669E6}" dt="2023-12-19T18:04:35.837" v="107" actId="2696"/>
        <pc:sldMkLst>
          <pc:docMk/>
          <pc:sldMk cId="2558138319" sldId="276"/>
        </pc:sldMkLst>
        <pc:picChg chg="add mod">
          <ac:chgData name="Ava Foster" userId="8e5cc0df-55d7-4284-85ca-47d27922a9ef" providerId="ADAL" clId="{59F4D1FB-D289-480B-8DA2-22EA5F2669E6}" dt="2023-11-28T21:18:54.862" v="97" actId="962"/>
          <ac:picMkLst>
            <pc:docMk/>
            <pc:sldMk cId="2558138319" sldId="276"/>
            <ac:picMk id="3" creationId="{C0F38FE3-F639-ABBF-A0EF-E051A01840BB}"/>
          </ac:picMkLst>
        </pc:picChg>
      </pc:sldChg>
      <pc:sldChg chg="addSp modSp new del mod">
        <pc:chgData name="Ava Foster" userId="8e5cc0df-55d7-4284-85ca-47d27922a9ef" providerId="ADAL" clId="{59F4D1FB-D289-480B-8DA2-22EA5F2669E6}" dt="2024-01-18T14:38:22.464" v="109" actId="2696"/>
        <pc:sldMkLst>
          <pc:docMk/>
          <pc:sldMk cId="1268304879" sldId="277"/>
        </pc:sldMkLst>
        <pc:picChg chg="add mod">
          <ac:chgData name="Ava Foster" userId="8e5cc0df-55d7-4284-85ca-47d27922a9ef" providerId="ADAL" clId="{59F4D1FB-D289-480B-8DA2-22EA5F2669E6}" dt="2023-12-19T18:04:03.211" v="102" actId="27614"/>
          <ac:picMkLst>
            <pc:docMk/>
            <pc:sldMk cId="1268304879" sldId="277"/>
            <ac:picMk id="3" creationId="{640277F1-B12F-FFCA-BFE5-59A888BC78E1}"/>
          </ac:picMkLst>
        </pc:picChg>
      </pc:sldChg>
      <pc:sldChg chg="addSp modSp new del ord">
        <pc:chgData name="Ava Foster" userId="8e5cc0df-55d7-4284-85ca-47d27922a9ef" providerId="ADAL" clId="{59F4D1FB-D289-480B-8DA2-22EA5F2669E6}" dt="2023-09-13T17:04:23.065" v="52" actId="2696"/>
        <pc:sldMkLst>
          <pc:docMk/>
          <pc:sldMk cId="1527519874" sldId="277"/>
        </pc:sldMkLst>
        <pc:picChg chg="add mod">
          <ac:chgData name="Ava Foster" userId="8e5cc0df-55d7-4284-85ca-47d27922a9ef" providerId="ADAL" clId="{59F4D1FB-D289-480B-8DA2-22EA5F2669E6}" dt="2023-09-01T20:25:06.068" v="47" actId="931"/>
          <ac:picMkLst>
            <pc:docMk/>
            <pc:sldMk cId="1527519874" sldId="277"/>
            <ac:picMk id="3" creationId="{55A04879-8D92-E8C7-F2F9-3DD6B36BCAFF}"/>
          </ac:picMkLst>
        </pc:picChg>
      </pc:sldChg>
      <pc:sldChg chg="addSp modSp new del">
        <pc:chgData name="Ava Foster" userId="8e5cc0df-55d7-4284-85ca-47d27922a9ef" providerId="ADAL" clId="{59F4D1FB-D289-480B-8DA2-22EA5F2669E6}" dt="2023-11-28T21:16:17.944" v="86" actId="2696"/>
        <pc:sldMkLst>
          <pc:docMk/>
          <pc:sldMk cId="3756005267" sldId="277"/>
        </pc:sldMkLst>
        <pc:picChg chg="add mod">
          <ac:chgData name="Ava Foster" userId="8e5cc0df-55d7-4284-85ca-47d27922a9ef" providerId="ADAL" clId="{59F4D1FB-D289-480B-8DA2-22EA5F2669E6}" dt="2023-10-17T14:19:51.757" v="79" actId="931"/>
          <ac:picMkLst>
            <pc:docMk/>
            <pc:sldMk cId="3756005267" sldId="277"/>
            <ac:picMk id="3" creationId="{A7302145-A636-F278-838F-5B487E623DE0}"/>
          </ac:picMkLst>
        </pc:picChg>
      </pc:sldChg>
      <pc:sldChg chg="addSp modSp add del mod ord">
        <pc:chgData name="Ava Foster" userId="8e5cc0df-55d7-4284-85ca-47d27922a9ef" providerId="ADAL" clId="{59F4D1FB-D289-480B-8DA2-22EA5F2669E6}" dt="2024-02-28T21:30:22.403" v="209" actId="2696"/>
        <pc:sldMkLst>
          <pc:docMk/>
          <pc:sldMk cId="739922223" sldId="278"/>
        </pc:sldMkLst>
        <pc:picChg chg="add mod">
          <ac:chgData name="Ava Foster" userId="8e5cc0df-55d7-4284-85ca-47d27922a9ef" providerId="ADAL" clId="{59F4D1FB-D289-480B-8DA2-22EA5F2669E6}" dt="2024-01-18T14:38:53.732" v="112" actId="962"/>
          <ac:picMkLst>
            <pc:docMk/>
            <pc:sldMk cId="739922223" sldId="278"/>
            <ac:picMk id="4" creationId="{BACC85B0-7778-82A0-D5A1-BD4EA5C7260F}"/>
          </ac:picMkLst>
        </pc:picChg>
      </pc:sldChg>
      <pc:sldChg chg="addSp delSp modSp new del">
        <pc:chgData name="Ava Foster" userId="8e5cc0df-55d7-4284-85ca-47d27922a9ef" providerId="ADAL" clId="{59F4D1FB-D289-480B-8DA2-22EA5F2669E6}" dt="2023-11-28T21:16:20.705" v="87" actId="2696"/>
        <pc:sldMkLst>
          <pc:docMk/>
          <pc:sldMk cId="1685626170" sldId="278"/>
        </pc:sldMkLst>
        <pc:picChg chg="add del mod">
          <ac:chgData name="Ava Foster" userId="8e5cc0df-55d7-4284-85ca-47d27922a9ef" providerId="ADAL" clId="{59F4D1FB-D289-480B-8DA2-22EA5F2669E6}" dt="2023-10-17T14:21:13.119" v="82" actId="931"/>
          <ac:picMkLst>
            <pc:docMk/>
            <pc:sldMk cId="1685626170" sldId="278"/>
            <ac:picMk id="3" creationId="{47A4343A-F40A-D86B-15B6-7D7CB7C4E85E}"/>
          </ac:picMkLst>
        </pc:picChg>
        <pc:picChg chg="add mod">
          <ac:chgData name="Ava Foster" userId="8e5cc0df-55d7-4284-85ca-47d27922a9ef" providerId="ADAL" clId="{59F4D1FB-D289-480B-8DA2-22EA5F2669E6}" dt="2023-10-17T14:21:30.138" v="83" actId="931"/>
          <ac:picMkLst>
            <pc:docMk/>
            <pc:sldMk cId="1685626170" sldId="278"/>
            <ac:picMk id="5" creationId="{4E11F1D5-2C09-46F6-E0F3-7152486906F1}"/>
          </ac:picMkLst>
        </pc:picChg>
      </pc:sldChg>
      <pc:sldChg chg="addSp modSp new mod">
        <pc:chgData name="Ava Foster" userId="8e5cc0df-55d7-4284-85ca-47d27922a9ef" providerId="ADAL" clId="{59F4D1FB-D289-480B-8DA2-22EA5F2669E6}" dt="2024-01-18T14:39:09.333" v="116" actId="962"/>
        <pc:sldMkLst>
          <pc:docMk/>
          <pc:sldMk cId="3007284701" sldId="279"/>
        </pc:sldMkLst>
        <pc:picChg chg="add mod">
          <ac:chgData name="Ava Foster" userId="8e5cc0df-55d7-4284-85ca-47d27922a9ef" providerId="ADAL" clId="{59F4D1FB-D289-480B-8DA2-22EA5F2669E6}" dt="2024-01-18T14:39:09.333" v="116" actId="962"/>
          <ac:picMkLst>
            <pc:docMk/>
            <pc:sldMk cId="3007284701" sldId="279"/>
            <ac:picMk id="3" creationId="{71F97FB9-D2E9-0B55-CBCE-A3814FA1165A}"/>
          </ac:picMkLst>
        </pc:picChg>
      </pc:sldChg>
      <pc:sldChg chg="addSp modSp new del mod ord">
        <pc:chgData name="Ava Foster" userId="8e5cc0df-55d7-4284-85ca-47d27922a9ef" providerId="ADAL" clId="{59F4D1FB-D289-480B-8DA2-22EA5F2669E6}" dt="2024-02-28T21:30:55.058" v="218" actId="2696"/>
        <pc:sldMkLst>
          <pc:docMk/>
          <pc:sldMk cId="2277013350" sldId="280"/>
        </pc:sldMkLst>
        <pc:picChg chg="add mod">
          <ac:chgData name="Ava Foster" userId="8e5cc0df-55d7-4284-85ca-47d27922a9ef" providerId="ADAL" clId="{59F4D1FB-D289-480B-8DA2-22EA5F2669E6}" dt="2024-01-18T14:39:38.017" v="120" actId="962"/>
          <ac:picMkLst>
            <pc:docMk/>
            <pc:sldMk cId="2277013350" sldId="280"/>
            <ac:picMk id="3" creationId="{91E9BF01-B5DC-4622-91C6-05B3D3C450F7}"/>
          </ac:picMkLst>
        </pc:picChg>
        <pc:picChg chg="add mod">
          <ac:chgData name="Ava Foster" userId="8e5cc0df-55d7-4284-85ca-47d27922a9ef" providerId="ADAL" clId="{59F4D1FB-D289-480B-8DA2-22EA5F2669E6}" dt="2024-01-18T14:39:57.314" v="123" actId="962"/>
          <ac:picMkLst>
            <pc:docMk/>
            <pc:sldMk cId="2277013350" sldId="280"/>
            <ac:picMk id="5" creationId="{40A3D941-F432-7FCA-7323-D92D041623BF}"/>
          </ac:picMkLst>
        </pc:picChg>
        <pc:picChg chg="add mod">
          <ac:chgData name="Ava Foster" userId="8e5cc0df-55d7-4284-85ca-47d27922a9ef" providerId="ADAL" clId="{59F4D1FB-D289-480B-8DA2-22EA5F2669E6}" dt="2024-01-18T14:40:08.772" v="126" actId="962"/>
          <ac:picMkLst>
            <pc:docMk/>
            <pc:sldMk cId="2277013350" sldId="280"/>
            <ac:picMk id="7" creationId="{04F70136-F114-F06C-B839-F1F0E95F434F}"/>
          </ac:picMkLst>
        </pc:picChg>
      </pc:sldChg>
      <pc:sldChg chg="addSp modSp new mod ord">
        <pc:chgData name="Ava Foster" userId="8e5cc0df-55d7-4284-85ca-47d27922a9ef" providerId="ADAL" clId="{59F4D1FB-D289-480B-8DA2-22EA5F2669E6}" dt="2024-02-28T21:30:34.134" v="211"/>
        <pc:sldMkLst>
          <pc:docMk/>
          <pc:sldMk cId="3764443900" sldId="281"/>
        </pc:sldMkLst>
        <pc:picChg chg="add mod">
          <ac:chgData name="Ava Foster" userId="8e5cc0df-55d7-4284-85ca-47d27922a9ef" providerId="ADAL" clId="{59F4D1FB-D289-480B-8DA2-22EA5F2669E6}" dt="2024-01-18T14:40:21.109" v="128" actId="931"/>
          <ac:picMkLst>
            <pc:docMk/>
            <pc:sldMk cId="3764443900" sldId="281"/>
            <ac:picMk id="3" creationId="{7FE4659D-08F1-DA82-2313-0513FADB5325}"/>
          </ac:picMkLst>
        </pc:picChg>
        <pc:picChg chg="add mod">
          <ac:chgData name="Ava Foster" userId="8e5cc0df-55d7-4284-85ca-47d27922a9ef" providerId="ADAL" clId="{59F4D1FB-D289-480B-8DA2-22EA5F2669E6}" dt="2024-02-28T21:23:50.989" v="179" actId="962"/>
          <ac:picMkLst>
            <pc:docMk/>
            <pc:sldMk cId="3764443900" sldId="281"/>
            <ac:picMk id="4" creationId="{94EF42B4-1367-65A5-3093-F1E91F9598EF}"/>
          </ac:picMkLst>
        </pc:picChg>
      </pc:sldChg>
      <pc:sldChg chg="addSp modSp new mod ord">
        <pc:chgData name="Ava Foster" userId="8e5cc0df-55d7-4284-85ca-47d27922a9ef" providerId="ADAL" clId="{59F4D1FB-D289-480B-8DA2-22EA5F2669E6}" dt="2024-01-18T14:45:13.518" v="148"/>
        <pc:sldMkLst>
          <pc:docMk/>
          <pc:sldMk cId="2358608352" sldId="282"/>
        </pc:sldMkLst>
        <pc:picChg chg="add mod">
          <ac:chgData name="Ava Foster" userId="8e5cc0df-55d7-4284-85ca-47d27922a9ef" providerId="ADAL" clId="{59F4D1FB-D289-480B-8DA2-22EA5F2669E6}" dt="2024-01-18T14:42:57.912" v="132" actId="962"/>
          <ac:picMkLst>
            <pc:docMk/>
            <pc:sldMk cId="2358608352" sldId="282"/>
            <ac:picMk id="3" creationId="{6D8A7742-1BA4-FC44-0053-E80A036CF83D}"/>
          </ac:picMkLst>
        </pc:picChg>
      </pc:sldChg>
      <pc:sldChg chg="addSp modSp new del mod">
        <pc:chgData name="Ava Foster" userId="8e5cc0df-55d7-4284-85ca-47d27922a9ef" providerId="ADAL" clId="{59F4D1FB-D289-480B-8DA2-22EA5F2669E6}" dt="2024-02-28T21:28:23.890" v="195" actId="2696"/>
        <pc:sldMkLst>
          <pc:docMk/>
          <pc:sldMk cId="2264453053" sldId="283"/>
        </pc:sldMkLst>
        <pc:picChg chg="add mod">
          <ac:chgData name="Ava Foster" userId="8e5cc0df-55d7-4284-85ca-47d27922a9ef" providerId="ADAL" clId="{59F4D1FB-D289-480B-8DA2-22EA5F2669E6}" dt="2024-01-18T14:43:40.156" v="136" actId="962"/>
          <ac:picMkLst>
            <pc:docMk/>
            <pc:sldMk cId="2264453053" sldId="283"/>
            <ac:picMk id="3" creationId="{804DCCC7-854F-5463-2385-CA8207DB96A3}"/>
          </ac:picMkLst>
        </pc:picChg>
      </pc:sldChg>
      <pc:sldChg chg="addSp modSp new del mod">
        <pc:chgData name="Ava Foster" userId="8e5cc0df-55d7-4284-85ca-47d27922a9ef" providerId="ADAL" clId="{59F4D1FB-D289-480B-8DA2-22EA5F2669E6}" dt="2024-02-28T21:28:26.500" v="196" actId="2696"/>
        <pc:sldMkLst>
          <pc:docMk/>
          <pc:sldMk cId="3963836635" sldId="284"/>
        </pc:sldMkLst>
        <pc:picChg chg="add mod">
          <ac:chgData name="Ava Foster" userId="8e5cc0df-55d7-4284-85ca-47d27922a9ef" providerId="ADAL" clId="{59F4D1FB-D289-480B-8DA2-22EA5F2669E6}" dt="2024-01-18T14:44:32.685" v="140" actId="962"/>
          <ac:picMkLst>
            <pc:docMk/>
            <pc:sldMk cId="3963836635" sldId="284"/>
            <ac:picMk id="3" creationId="{FC949BD4-5B2B-67B1-6EBA-BE24ADB1AA13}"/>
          </ac:picMkLst>
        </pc:picChg>
      </pc:sldChg>
      <pc:sldChg chg="addSp modSp new mod ord">
        <pc:chgData name="Ava Foster" userId="8e5cc0df-55d7-4284-85ca-47d27922a9ef" providerId="ADAL" clId="{59F4D1FB-D289-480B-8DA2-22EA5F2669E6}" dt="2024-02-28T21:28:15.781" v="194" actId="962"/>
        <pc:sldMkLst>
          <pc:docMk/>
          <pc:sldMk cId="1833127260" sldId="285"/>
        </pc:sldMkLst>
        <pc:picChg chg="add mod">
          <ac:chgData name="Ava Foster" userId="8e5cc0df-55d7-4284-85ca-47d27922a9ef" providerId="ADAL" clId="{59F4D1FB-D289-480B-8DA2-22EA5F2669E6}" dt="2024-01-18T14:45:06.850" v="144" actId="962"/>
          <ac:picMkLst>
            <pc:docMk/>
            <pc:sldMk cId="1833127260" sldId="285"/>
            <ac:picMk id="3" creationId="{F84DDDD3-6103-D237-EF49-4ACF5667B2EB}"/>
          </ac:picMkLst>
        </pc:picChg>
        <pc:picChg chg="add mod">
          <ac:chgData name="Ava Foster" userId="8e5cc0df-55d7-4284-85ca-47d27922a9ef" providerId="ADAL" clId="{59F4D1FB-D289-480B-8DA2-22EA5F2669E6}" dt="2024-02-28T21:28:15.781" v="194" actId="962"/>
          <ac:picMkLst>
            <pc:docMk/>
            <pc:sldMk cId="1833127260" sldId="285"/>
            <ac:picMk id="4" creationId="{48FF2086-24F3-650D-A5BD-F6DABC62B913}"/>
          </ac:picMkLst>
        </pc:picChg>
      </pc:sldChg>
      <pc:sldChg chg="addSp modSp new mod">
        <pc:chgData name="Ava Foster" userId="8e5cc0df-55d7-4284-85ca-47d27922a9ef" providerId="ADAL" clId="{59F4D1FB-D289-480B-8DA2-22EA5F2669E6}" dt="2024-02-28T21:19:32.722" v="157" actId="962"/>
        <pc:sldMkLst>
          <pc:docMk/>
          <pc:sldMk cId="1432720623" sldId="286"/>
        </pc:sldMkLst>
        <pc:picChg chg="add mod">
          <ac:chgData name="Ava Foster" userId="8e5cc0df-55d7-4284-85ca-47d27922a9ef" providerId="ADAL" clId="{59F4D1FB-D289-480B-8DA2-22EA5F2669E6}" dt="2024-02-28T21:19:32.722" v="157" actId="962"/>
          <ac:picMkLst>
            <pc:docMk/>
            <pc:sldMk cId="1432720623" sldId="286"/>
            <ac:picMk id="3" creationId="{0736593D-09D6-7BB6-778D-BFCA9F160D95}"/>
          </ac:picMkLst>
        </pc:picChg>
      </pc:sldChg>
      <pc:sldChg chg="addSp modSp new mod ord">
        <pc:chgData name="Ava Foster" userId="8e5cc0df-55d7-4284-85ca-47d27922a9ef" providerId="ADAL" clId="{59F4D1FB-D289-480B-8DA2-22EA5F2669E6}" dt="2024-02-28T21:20:37.495" v="176"/>
        <pc:sldMkLst>
          <pc:docMk/>
          <pc:sldMk cId="794602130" sldId="287"/>
        </pc:sldMkLst>
        <pc:picChg chg="add mod">
          <ac:chgData name="Ava Foster" userId="8e5cc0df-55d7-4284-85ca-47d27922a9ef" providerId="ADAL" clId="{59F4D1FB-D289-480B-8DA2-22EA5F2669E6}" dt="2024-02-28T21:19:45.848" v="160" actId="962"/>
          <ac:picMkLst>
            <pc:docMk/>
            <pc:sldMk cId="794602130" sldId="287"/>
            <ac:picMk id="3" creationId="{4F418E37-5D26-AFCA-ACBF-EBD52E45708C}"/>
          </ac:picMkLst>
        </pc:picChg>
        <pc:picChg chg="add mod">
          <ac:chgData name="Ava Foster" userId="8e5cc0df-55d7-4284-85ca-47d27922a9ef" providerId="ADAL" clId="{59F4D1FB-D289-480B-8DA2-22EA5F2669E6}" dt="2024-02-28T21:20:20.639" v="171" actId="962"/>
          <ac:picMkLst>
            <pc:docMk/>
            <pc:sldMk cId="794602130" sldId="287"/>
            <ac:picMk id="5" creationId="{F89C6000-CC48-6CE8-0579-028DDBEFEFC8}"/>
          </ac:picMkLst>
        </pc:picChg>
        <pc:picChg chg="add mod">
          <ac:chgData name="Ava Foster" userId="8e5cc0df-55d7-4284-85ca-47d27922a9ef" providerId="ADAL" clId="{59F4D1FB-D289-480B-8DA2-22EA5F2669E6}" dt="2024-02-28T21:20:34.855" v="174" actId="962"/>
          <ac:picMkLst>
            <pc:docMk/>
            <pc:sldMk cId="794602130" sldId="287"/>
            <ac:picMk id="7" creationId="{EA226E3E-DB4A-63A5-80BE-25FB97854B6C}"/>
          </ac:picMkLst>
        </pc:picChg>
      </pc:sldChg>
      <pc:sldChg chg="addSp modSp new mod ord">
        <pc:chgData name="Ava Foster" userId="8e5cc0df-55d7-4284-85ca-47d27922a9ef" providerId="ADAL" clId="{59F4D1FB-D289-480B-8DA2-22EA5F2669E6}" dt="2024-02-28T21:20:11.710" v="168" actId="962"/>
        <pc:sldMkLst>
          <pc:docMk/>
          <pc:sldMk cId="3574569508" sldId="288"/>
        </pc:sldMkLst>
        <pc:picChg chg="add mod">
          <ac:chgData name="Ava Foster" userId="8e5cc0df-55d7-4284-85ca-47d27922a9ef" providerId="ADAL" clId="{59F4D1FB-D289-480B-8DA2-22EA5F2669E6}" dt="2024-02-28T21:20:11.710" v="168" actId="962"/>
          <ac:picMkLst>
            <pc:docMk/>
            <pc:sldMk cId="3574569508" sldId="288"/>
            <ac:picMk id="3" creationId="{C14306F3-3743-F857-42F6-A7617772B835}"/>
          </ac:picMkLst>
        </pc:picChg>
      </pc:sldChg>
      <pc:sldChg chg="addSp modSp new mod">
        <pc:chgData name="Ava Foster" userId="8e5cc0df-55d7-4284-85ca-47d27922a9ef" providerId="ADAL" clId="{59F4D1FB-D289-480B-8DA2-22EA5F2669E6}" dt="2024-02-28T21:24:52.999" v="183" actId="962"/>
        <pc:sldMkLst>
          <pc:docMk/>
          <pc:sldMk cId="2466467541" sldId="289"/>
        </pc:sldMkLst>
        <pc:picChg chg="add mod">
          <ac:chgData name="Ava Foster" userId="8e5cc0df-55d7-4284-85ca-47d27922a9ef" providerId="ADAL" clId="{59F4D1FB-D289-480B-8DA2-22EA5F2669E6}" dt="2024-02-28T21:24:52.999" v="183" actId="962"/>
          <ac:picMkLst>
            <pc:docMk/>
            <pc:sldMk cId="2466467541" sldId="289"/>
            <ac:picMk id="3" creationId="{4EC0F7B4-387F-B3E6-8C6B-B1FB7F387962}"/>
          </ac:picMkLst>
        </pc:picChg>
      </pc:sldChg>
      <pc:sldChg chg="addSp modSp new mod">
        <pc:chgData name="Ava Foster" userId="8e5cc0df-55d7-4284-85ca-47d27922a9ef" providerId="ADAL" clId="{59F4D1FB-D289-480B-8DA2-22EA5F2669E6}" dt="2024-02-28T21:25:50.787" v="187" actId="962"/>
        <pc:sldMkLst>
          <pc:docMk/>
          <pc:sldMk cId="3917872958" sldId="290"/>
        </pc:sldMkLst>
        <pc:picChg chg="add mod">
          <ac:chgData name="Ava Foster" userId="8e5cc0df-55d7-4284-85ca-47d27922a9ef" providerId="ADAL" clId="{59F4D1FB-D289-480B-8DA2-22EA5F2669E6}" dt="2024-02-28T21:25:50.787" v="187" actId="962"/>
          <ac:picMkLst>
            <pc:docMk/>
            <pc:sldMk cId="3917872958" sldId="290"/>
            <ac:picMk id="3" creationId="{B572EF57-59D1-EDE3-B2F0-9AF1EEA5768E}"/>
          </ac:picMkLst>
        </pc:picChg>
      </pc:sldChg>
      <pc:sldChg chg="addSp modSp new mod ord">
        <pc:chgData name="Ava Foster" userId="8e5cc0df-55d7-4284-85ca-47d27922a9ef" providerId="ADAL" clId="{59F4D1FB-D289-480B-8DA2-22EA5F2669E6}" dt="2024-02-28T21:30:44.998" v="213"/>
        <pc:sldMkLst>
          <pc:docMk/>
          <pc:sldMk cId="1770141752" sldId="291"/>
        </pc:sldMkLst>
        <pc:picChg chg="add mod">
          <ac:chgData name="Ava Foster" userId="8e5cc0df-55d7-4284-85ca-47d27922a9ef" providerId="ADAL" clId="{59F4D1FB-D289-480B-8DA2-22EA5F2669E6}" dt="2024-02-28T21:27:44.203" v="191" actId="962"/>
          <ac:picMkLst>
            <pc:docMk/>
            <pc:sldMk cId="1770141752" sldId="291"/>
            <ac:picMk id="3" creationId="{9BD6E294-C9D3-56E4-9205-1A956669EF89}"/>
          </ac:picMkLst>
        </pc:picChg>
      </pc:sldChg>
      <pc:sldChg chg="addSp modSp new mod ord">
        <pc:chgData name="Ava Foster" userId="8e5cc0df-55d7-4284-85ca-47d27922a9ef" providerId="ADAL" clId="{59F4D1FB-D289-480B-8DA2-22EA5F2669E6}" dt="2024-02-28T21:29:37.606" v="206"/>
        <pc:sldMkLst>
          <pc:docMk/>
          <pc:sldMk cId="3462534790" sldId="292"/>
        </pc:sldMkLst>
        <pc:picChg chg="add mod">
          <ac:chgData name="Ava Foster" userId="8e5cc0df-55d7-4284-85ca-47d27922a9ef" providerId="ADAL" clId="{59F4D1FB-D289-480B-8DA2-22EA5F2669E6}" dt="2024-02-28T21:29:32.551" v="204" actId="962"/>
          <ac:picMkLst>
            <pc:docMk/>
            <pc:sldMk cId="3462534790" sldId="292"/>
            <ac:picMk id="3" creationId="{62120B25-14E3-E6F9-C658-8FDBE4DEF2FA}"/>
          </ac:picMkLst>
        </pc:picChg>
      </pc:sldChg>
      <pc:sldChg chg="addSp modSp new mod ord">
        <pc:chgData name="Ava Foster" userId="8e5cc0df-55d7-4284-85ca-47d27922a9ef" providerId="ADAL" clId="{59F4D1FB-D289-480B-8DA2-22EA5F2669E6}" dt="2024-02-28T21:29:42.976" v="208"/>
        <pc:sldMkLst>
          <pc:docMk/>
          <pc:sldMk cId="2975063370" sldId="293"/>
        </pc:sldMkLst>
        <pc:picChg chg="add mod">
          <ac:chgData name="Ava Foster" userId="8e5cc0df-55d7-4284-85ca-47d27922a9ef" providerId="ADAL" clId="{59F4D1FB-D289-480B-8DA2-22EA5F2669E6}" dt="2024-02-28T21:29:15.718" v="201" actId="27614"/>
          <ac:picMkLst>
            <pc:docMk/>
            <pc:sldMk cId="2975063370" sldId="293"/>
            <ac:picMk id="3" creationId="{16187210-7247-A573-2565-7793921B6DE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B0F1A-01B1-2B67-A2A4-59BC13984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EF66E6-EC46-4576-25AA-340BA076C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8CB49-6B19-A16F-D1B8-0532BF10C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E454-A1BA-4082-86C5-BCF09951F2F5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EFE9A-CAA1-1D12-2914-F73AFFA1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E22E6-DFA6-C87B-3FD6-CF42E400C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289C5-0D85-4141-A103-EA8854C25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2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E62C0-9A25-3D02-04A6-4574A5E5A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630F12-17DD-76BF-5FF3-985CD39E4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BE15A-2FB9-9D4E-AA4B-1EBC482F7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E454-A1BA-4082-86C5-BCF09951F2F5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5FF4D-D82B-D5B1-9660-D271E6851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717DD-F427-55DE-0BE9-BF50BA230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289C5-0D85-4141-A103-EA8854C25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0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DC9A3A-B849-6B4D-2F14-7796490991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D27689-82A7-D7F3-0771-2258FECFF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1F8A8-0FDF-EF53-D78C-555B1AD95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E454-A1BA-4082-86C5-BCF09951F2F5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392C4-693A-2591-E873-B09FB22D1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EFA54-6EBD-DE35-E132-018DAD5A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289C5-0D85-4141-A103-EA8854C25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1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A4195-92FB-186C-8CC1-C02724A07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72D5C-0ECD-FD8D-9A4B-A019BEB0A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B1756-4244-266A-9106-A13715E9B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E454-A1BA-4082-86C5-BCF09951F2F5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D62E9-EC4E-CC78-1FED-0E31285B0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0C2B8-0800-3BB4-1DC8-854945AE5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289C5-0D85-4141-A103-EA8854C25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8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25C5A-7E38-C14A-BBBC-2FEE5D783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8E492-A7CD-69E4-B739-35107443B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C1C6F-661D-42A7-33E9-E9D2DBB0B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E454-A1BA-4082-86C5-BCF09951F2F5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DE143-7DB8-8EF1-320F-EA5C8AA09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DEC06-3E31-1C33-E224-A1E2AF61E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289C5-0D85-4141-A103-EA8854C25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8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813E1-EAA1-7BFA-752E-93218B70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7A211-1301-A095-E521-E194BAEE49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9819F8-4CBB-5491-39EB-FBD3CE0C2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6E40F-0BE9-4950-3E55-E18C1784D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E454-A1BA-4082-86C5-BCF09951F2F5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9909B1-59C2-41C8-1A75-E9A09E3C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4D867-05D2-C4C4-2147-FC41D635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289C5-0D85-4141-A103-EA8854C25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2B52E-8331-17E1-C308-D678578AE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5E9DE-C59E-2CF6-260E-2B8F27CB7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1B3D79-0119-5C3C-7395-D8ACBD6CB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853CF4-A6D8-4E84-6EAB-38B4D7822D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52DDD7-9F99-0C83-163C-573CD1FA9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1A7D74-A123-B2B6-16FE-4F51157B0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E454-A1BA-4082-86C5-BCF09951F2F5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DC0038-3AD9-8F5C-2512-A816FF700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76C7B2-AFA0-EC0A-75D5-FB94211CF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289C5-0D85-4141-A103-EA8854C25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8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DB86C-CAE6-E417-E5B4-492DE5EBE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74E361-22AB-F669-5488-FAD968327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E454-A1BA-4082-86C5-BCF09951F2F5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61DA66-4B12-3545-659A-CDC77890A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DA30F7-0D75-38BC-87F4-C6E20F00D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289C5-0D85-4141-A103-EA8854C25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9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8D91D-18DD-995E-710A-AA745C60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E454-A1BA-4082-86C5-BCF09951F2F5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A8F69-3590-9BAC-F8A8-471913D2D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7DBFAE-5EDA-52AB-9F09-1FF0F4011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289C5-0D85-4141-A103-EA8854C25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6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EF08D-E9AC-287C-8781-D05FD0867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33D19-08FE-6EE0-E516-0858FD7BB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680B18-B30D-1083-4539-D76948D4E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E61E6-9BA2-A1C2-EF41-22E4AEFD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E454-A1BA-4082-86C5-BCF09951F2F5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D56198-4D27-2A43-AF4E-FA30B1639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63066-3BA6-5B57-625B-74C51B708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289C5-0D85-4141-A103-EA8854C25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0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4C999-7F2E-8467-20E8-F53077888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BB36EF-BBF8-DE97-F019-A7941E88D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ED572D-A07E-7976-4201-437FEE35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F95DE9-A04E-CCD5-B19C-63C121FB5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E454-A1BA-4082-86C5-BCF09951F2F5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E7850-3B17-704C-F17D-6CEC5068D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558ECA-B822-1D92-3276-4509E9216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289C5-0D85-4141-A103-EA8854C25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5E9206-53AC-5ED1-473E-3C5E51ED3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9ABE3-7F6E-86B1-939B-0D94AEC6A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79641-18EC-604A-8987-97DA66308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CE454-A1BA-4082-86C5-BCF09951F2F5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76EB6-62BF-D555-3974-531072E695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47820-60B8-9542-D2BD-8B7F8F03B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289C5-0D85-4141-A103-EA8854C25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5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red text&#10;&#10;Description automatically generated">
            <a:extLst>
              <a:ext uri="{FF2B5EF4-FFF2-40B4-BE49-F238E27FC236}">
                <a16:creationId xmlns:a16="http://schemas.microsoft.com/office/drawing/2014/main" id="{0736593D-09D6-7BB6-778D-BFCA9F160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2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invitation with red text and cartoon characters&#10;&#10;Description automatically generated">
            <a:extLst>
              <a:ext uri="{FF2B5EF4-FFF2-40B4-BE49-F238E27FC236}">
                <a16:creationId xmlns:a16="http://schemas.microsoft.com/office/drawing/2014/main" id="{F84DDDD3-6103-D237-EF49-4ACF5667B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white sign with black text and red text&#10;&#10;Description automatically generated">
            <a:extLst>
              <a:ext uri="{FF2B5EF4-FFF2-40B4-BE49-F238E27FC236}">
                <a16:creationId xmlns:a16="http://schemas.microsoft.com/office/drawing/2014/main" id="{48FF2086-24F3-650D-A5BD-F6DABC62B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2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lue advertisement&#10;&#10;Description automatically generated">
            <a:extLst>
              <a:ext uri="{FF2B5EF4-FFF2-40B4-BE49-F238E27FC236}">
                <a16:creationId xmlns:a16="http://schemas.microsoft.com/office/drawing/2014/main" id="{6D8A7742-1BA4-FC44-0053-E80A036CF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0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esk with a lamp and a notebook&#10;&#10;Description automatically generated">
            <a:extLst>
              <a:ext uri="{FF2B5EF4-FFF2-40B4-BE49-F238E27FC236}">
                <a16:creationId xmlns:a16="http://schemas.microsoft.com/office/drawing/2014/main" id="{32F4F141-0F58-BA85-284F-08915F64E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group of colored pencils with text&#10;&#10;Description automatically generated">
            <a:extLst>
              <a:ext uri="{FF2B5EF4-FFF2-40B4-BE49-F238E27FC236}">
                <a16:creationId xmlns:a16="http://schemas.microsoft.com/office/drawing/2014/main" id="{D90B012F-B696-3E82-14C1-A99CE8AC7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2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rking permit information&#10;&#10;Description automatically generated">
            <a:extLst>
              <a:ext uri="{FF2B5EF4-FFF2-40B4-BE49-F238E27FC236}">
                <a16:creationId xmlns:a16="http://schemas.microsoft.com/office/drawing/2014/main" id="{739DB094-CB97-4800-38EF-8103BA459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9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physical education program&#10;&#10;Description automatically generated">
            <a:extLst>
              <a:ext uri="{FF2B5EF4-FFF2-40B4-BE49-F238E27FC236}">
                <a16:creationId xmlns:a16="http://schemas.microsoft.com/office/drawing/2014/main" id="{9BD6E294-C9D3-56E4-9205-1A956669E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4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st of names on a white background&#10;&#10;Description automatically generated">
            <a:extLst>
              <a:ext uri="{FF2B5EF4-FFF2-40B4-BE49-F238E27FC236}">
                <a16:creationId xmlns:a16="http://schemas.microsoft.com/office/drawing/2014/main" id="{4F418E37-5D26-AFCA-ACBF-EBD52E457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list of names on a white background&#10;&#10;Description automatically generated">
            <a:extLst>
              <a:ext uri="{FF2B5EF4-FFF2-40B4-BE49-F238E27FC236}">
                <a16:creationId xmlns:a16="http://schemas.microsoft.com/office/drawing/2014/main" id="{F89C6000-CC48-6CE8-0579-028DDBEFE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red text on a white background&#10;&#10;Description automatically generated">
            <a:extLst>
              <a:ext uri="{FF2B5EF4-FFF2-40B4-BE49-F238E27FC236}">
                <a16:creationId xmlns:a16="http://schemas.microsoft.com/office/drawing/2014/main" id="{EA226E3E-DB4A-63A5-80BE-25FB97854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0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st of names on a white background&#10;&#10;Description automatically generated">
            <a:extLst>
              <a:ext uri="{FF2B5EF4-FFF2-40B4-BE49-F238E27FC236}">
                <a16:creationId xmlns:a16="http://schemas.microsoft.com/office/drawing/2014/main" id="{C14306F3-3743-F857-42F6-A7617772B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6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and playing drums&#10;&#10;Description automatically generated">
            <a:extLst>
              <a:ext uri="{FF2B5EF4-FFF2-40B4-BE49-F238E27FC236}">
                <a16:creationId xmlns:a16="http://schemas.microsoft.com/office/drawing/2014/main" id="{62120B25-14E3-E6F9-C658-8FDBE4DEF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3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a flag&#10;&#10;Description automatically generated">
            <a:extLst>
              <a:ext uri="{FF2B5EF4-FFF2-40B4-BE49-F238E27FC236}">
                <a16:creationId xmlns:a16="http://schemas.microsoft.com/office/drawing/2014/main" id="{16187210-7247-A573-2565-7793921B6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6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text and images&#10;&#10;Description automatically generated">
            <a:extLst>
              <a:ext uri="{FF2B5EF4-FFF2-40B4-BE49-F238E27FC236}">
                <a16:creationId xmlns:a16="http://schemas.microsoft.com/office/drawing/2014/main" id="{71F97FB9-D2E9-0B55-CBCE-A3814FA11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8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aper with a pencil&#10;&#10;Description automatically generated">
            <a:extLst>
              <a:ext uri="{FF2B5EF4-FFF2-40B4-BE49-F238E27FC236}">
                <a16:creationId xmlns:a16="http://schemas.microsoft.com/office/drawing/2014/main" id="{4EC0F7B4-387F-B3E6-8C6B-B1FB7F387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6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E4659D-08F1-DA82-2313-0513FADB5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yellow and black poster&#10;&#10;Description automatically generated">
            <a:extLst>
              <a:ext uri="{FF2B5EF4-FFF2-40B4-BE49-F238E27FC236}">
                <a16:creationId xmlns:a16="http://schemas.microsoft.com/office/drawing/2014/main" id="{94EF42B4-1367-65A5-3093-F1E91F959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4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cheerleader camp&#10;&#10;Description automatically generated">
            <a:extLst>
              <a:ext uri="{FF2B5EF4-FFF2-40B4-BE49-F238E27FC236}">
                <a16:creationId xmlns:a16="http://schemas.microsoft.com/office/drawing/2014/main" id="{B572EF57-59D1-EDE3-B2F0-9AF1EEA57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7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wipe/>
      </p:transition>
    </mc:Choice>
    <mc:Fallback xmlns="">
      <p:transition advClick="0" advTm="20000">
        <p:wip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Ava Foster</dc:creator>
  <cp:lastModifiedBy>Ava Foster</cp:lastModifiedBy>
  <cp:revision>1</cp:revision>
  <dcterms:created xsi:type="dcterms:W3CDTF">2023-07-25T17:17:14Z</dcterms:created>
  <dcterms:modified xsi:type="dcterms:W3CDTF">2024-02-28T21:30:59Z</dcterms:modified>
</cp:coreProperties>
</file>